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13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30.12.2021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outdoor&#10;&#10;Description automatically generated">
            <a:extLst>
              <a:ext uri="{FF2B5EF4-FFF2-40B4-BE49-F238E27FC236}">
                <a16:creationId xmlns:a16="http://schemas.microsoft.com/office/drawing/2014/main" id="{E55E7DC1-DAA2-421A-BA3A-B57C219B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3725" r="17172" b="6503"/>
          <a:stretch/>
        </p:blipFill>
        <p:spPr>
          <a:xfrm>
            <a:off x="14288" y="787400"/>
            <a:ext cx="5694362" cy="385286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OPARTGT027</a:t>
            </a:r>
            <a:r>
              <a:rPr lang="pl-PL" sz="2000" dirty="0"/>
              <a:t> </a:t>
            </a:r>
            <a:r>
              <a:rPr lang="en-US" sz="2000" dirty="0"/>
              <a:t>DAMASCUS N VEHICLE FACTORY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771549"/>
            <a:ext cx="3405584" cy="42484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pl-PL" sz="700" dirty="0"/>
              <a:t>DESIRED POINT of IMPACT:</a:t>
            </a:r>
          </a:p>
          <a:p>
            <a:r>
              <a:rPr lang="pl-PL" sz="700" dirty="0"/>
              <a:t>DPI </a:t>
            </a:r>
            <a:r>
              <a:rPr lang="en-US" sz="700" dirty="0"/>
              <a:t>36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734</a:t>
            </a:r>
            <a:r>
              <a:rPr lang="pl-PL" sz="700" dirty="0"/>
              <a:t> / </a:t>
            </a:r>
            <a:r>
              <a:rPr lang="en-US" sz="700" dirty="0"/>
              <a:t>2724ft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686</a:t>
            </a:r>
            <a:r>
              <a:rPr lang="pl-PL" sz="700" dirty="0"/>
              <a:t> / </a:t>
            </a:r>
            <a:r>
              <a:rPr lang="en-US" sz="700" dirty="0"/>
              <a:t>2733ft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976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478</a:t>
            </a:r>
            <a:r>
              <a:rPr lang="pl-PL" sz="700" dirty="0"/>
              <a:t> / </a:t>
            </a:r>
            <a:r>
              <a:rPr lang="en-US" sz="700" dirty="0"/>
              <a:t>2644ft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630</a:t>
            </a:r>
            <a:r>
              <a:rPr lang="pl-PL" sz="700" dirty="0"/>
              <a:t> / </a:t>
            </a:r>
            <a:r>
              <a:rPr lang="en-US" sz="700" dirty="0"/>
              <a:t>2650ft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598</a:t>
            </a:r>
            <a:r>
              <a:rPr lang="pl-PL" sz="700" dirty="0"/>
              <a:t> / </a:t>
            </a:r>
            <a:r>
              <a:rPr lang="en-US" sz="700" dirty="0"/>
              <a:t>2637ft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800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385</a:t>
            </a:r>
            <a:r>
              <a:rPr lang="pl-PL" sz="700" dirty="0"/>
              <a:t> / </a:t>
            </a:r>
            <a:r>
              <a:rPr lang="en-US" sz="700" dirty="0"/>
              <a:t>2598ft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337</a:t>
            </a:r>
            <a:r>
              <a:rPr lang="pl-PL" sz="700" dirty="0"/>
              <a:t> / </a:t>
            </a:r>
            <a:r>
              <a:rPr lang="en-US" sz="700" dirty="0"/>
              <a:t>2577ft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/ </a:t>
            </a:r>
            <a:r>
              <a:rPr lang="en-US" sz="700" dirty="0"/>
              <a:t>2576ft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295</a:t>
            </a:r>
            <a:r>
              <a:rPr lang="pl-PL" sz="700" dirty="0"/>
              <a:t> / </a:t>
            </a:r>
            <a:r>
              <a:rPr lang="en-US" sz="700" dirty="0"/>
              <a:t>2562ft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282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261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247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633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217</a:t>
            </a:r>
            <a:r>
              <a:rPr lang="pl-PL" sz="700" dirty="0"/>
              <a:t> / </a:t>
            </a:r>
            <a:r>
              <a:rPr lang="en-US" sz="700" dirty="0"/>
              <a:t>2608ft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618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082</a:t>
            </a:r>
            <a:r>
              <a:rPr lang="pl-PL" sz="700" dirty="0"/>
              <a:t> / </a:t>
            </a:r>
            <a:r>
              <a:rPr lang="en-US" sz="700" dirty="0"/>
              <a:t>2579ft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394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850</a:t>
            </a:r>
            <a:r>
              <a:rPr lang="pl-PL" sz="700" dirty="0"/>
              <a:t> / </a:t>
            </a:r>
            <a:r>
              <a:rPr lang="en-US" sz="700" dirty="0"/>
              <a:t>3039ft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692</a:t>
            </a:r>
            <a:r>
              <a:rPr lang="pl-PL" sz="700" dirty="0"/>
              <a:t> / </a:t>
            </a:r>
            <a:r>
              <a:rPr lang="en-US" sz="700" dirty="0"/>
              <a:t>2868ft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678</a:t>
            </a:r>
            <a:r>
              <a:rPr lang="pl-PL" sz="700" dirty="0"/>
              <a:t> / </a:t>
            </a:r>
            <a:r>
              <a:rPr lang="en-US" sz="700" dirty="0"/>
              <a:t>2873ft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658</a:t>
            </a:r>
            <a:r>
              <a:rPr lang="pl-PL" sz="700" dirty="0"/>
              <a:t> / </a:t>
            </a:r>
            <a:r>
              <a:rPr lang="en-US" sz="700" dirty="0"/>
              <a:t>2871ft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644</a:t>
            </a:r>
            <a:r>
              <a:rPr lang="pl-PL" sz="700" dirty="0"/>
              <a:t> / </a:t>
            </a:r>
            <a:r>
              <a:rPr lang="en-US" sz="700" dirty="0"/>
              <a:t>2865ft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555</a:t>
            </a:r>
            <a:r>
              <a:rPr lang="pl-PL" sz="700" dirty="0"/>
              <a:t> / </a:t>
            </a:r>
            <a:r>
              <a:rPr lang="en-US" sz="700" dirty="0"/>
              <a:t>2860ft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535</a:t>
            </a:r>
            <a:r>
              <a:rPr lang="pl-PL" sz="700" dirty="0"/>
              <a:t> / </a:t>
            </a:r>
            <a:r>
              <a:rPr lang="en-US" sz="700" dirty="0"/>
              <a:t>2845ft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436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284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304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481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327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477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433</a:t>
            </a:r>
            <a:r>
              <a:rPr lang="pl-PL" sz="700" dirty="0"/>
              <a:t> / </a:t>
            </a:r>
            <a:r>
              <a:rPr lang="en-US" sz="700" dirty="0"/>
              <a:t>2797ft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266</a:t>
            </a:r>
            <a:r>
              <a:rPr lang="pl-PL" sz="700" dirty="0"/>
              <a:t> / </a:t>
            </a:r>
            <a:r>
              <a:rPr lang="en-US" sz="700" dirty="0"/>
              <a:t>2712ft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236</a:t>
            </a:r>
            <a:r>
              <a:rPr lang="pl-PL" sz="700" dirty="0"/>
              <a:t> / </a:t>
            </a:r>
            <a:r>
              <a:rPr lang="en-US" sz="700" dirty="0"/>
              <a:t>2707ft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9 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015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248</a:t>
            </a:r>
            <a:r>
              <a:rPr lang="pl-PL" sz="700" dirty="0"/>
              <a:t> / </a:t>
            </a:r>
            <a:r>
              <a:rPr lang="en-US" sz="700" dirty="0"/>
              <a:t>2813ft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8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142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020</a:t>
            </a:r>
            <a:r>
              <a:rPr lang="pl-PL" sz="700" dirty="0"/>
              <a:t> / </a:t>
            </a:r>
            <a:r>
              <a:rPr lang="en-US" sz="700" dirty="0"/>
              <a:t>2633ft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7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873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5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926</a:t>
            </a:r>
            <a:r>
              <a:rPr lang="pl-PL" sz="700" dirty="0"/>
              <a:t> / </a:t>
            </a:r>
            <a:r>
              <a:rPr lang="en-US" sz="700" dirty="0"/>
              <a:t>2620ft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4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912</a:t>
            </a:r>
            <a:r>
              <a:rPr lang="pl-PL" sz="700" dirty="0"/>
              <a:t> / </a:t>
            </a:r>
            <a:r>
              <a:rPr lang="en-US" sz="700" dirty="0"/>
              <a:t>2614ft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893</a:t>
            </a:r>
            <a:r>
              <a:rPr lang="pl-PL" sz="700" dirty="0"/>
              <a:t> / </a:t>
            </a:r>
            <a:r>
              <a:rPr lang="en-US" sz="700" dirty="0"/>
              <a:t>2606ft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879</a:t>
            </a:r>
            <a:r>
              <a:rPr lang="pl-PL" sz="700" dirty="0"/>
              <a:t> / </a:t>
            </a:r>
            <a:r>
              <a:rPr lang="en-US" sz="700" dirty="0"/>
              <a:t>2602ft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31</a:t>
            </a:r>
            <a:r>
              <a:rPr lang="pl-PL" sz="700" dirty="0"/>
              <a:t>.</a:t>
            </a:r>
            <a:r>
              <a:rPr lang="en-US" sz="700" dirty="0"/>
              <a:t>892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975</a:t>
            </a:r>
            <a:r>
              <a:rPr lang="pl-PL" sz="700" dirty="0"/>
              <a:t> / </a:t>
            </a:r>
            <a:r>
              <a:rPr lang="en-US" sz="700" dirty="0"/>
              <a:t>2660ft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endParaRPr lang="nb-NO" sz="7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7500" lnSpcReduction="20000"/>
          </a:bodyPr>
          <a:lstStyle/>
          <a:p>
            <a:r>
              <a:rPr lang="en-US" sz="1200" dirty="0"/>
              <a:t>CDC - High density civilian population within 100m of the western part of the complex ( marked in red).</a:t>
            </a:r>
          </a:p>
          <a:p>
            <a:r>
              <a:rPr lang="en-US" sz="1200" dirty="0"/>
              <a:t>Highly concentrated chemical storage units pose high risk of contamination if struck ( marked in red within complex).</a:t>
            </a:r>
          </a:p>
        </p:txBody>
      </p:sp>
      <p:sp>
        <p:nvSpPr>
          <p:cNvPr id="3" name="Pil opp 2"/>
          <p:cNvSpPr/>
          <p:nvPr/>
        </p:nvSpPr>
        <p:spPr>
          <a:xfrm rot="18960234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FCC4D-55A3-4A04-821D-A2D3CD11E6E6}"/>
              </a:ext>
            </a:extLst>
          </p:cNvPr>
          <p:cNvSpPr txBox="1"/>
          <p:nvPr/>
        </p:nvSpPr>
        <p:spPr>
          <a:xfrm>
            <a:off x="3703421" y="43349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C4342D6-61E5-45A7-8E16-400C4C74AC47}"/>
              </a:ext>
            </a:extLst>
          </p:cNvPr>
          <p:cNvSpPr/>
          <p:nvPr/>
        </p:nvSpPr>
        <p:spPr>
          <a:xfrm>
            <a:off x="2820155" y="36633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6C33F2-091A-43AF-A415-7E85098B2E54}"/>
              </a:ext>
            </a:extLst>
          </p:cNvPr>
          <p:cNvSpPr/>
          <p:nvPr/>
        </p:nvSpPr>
        <p:spPr>
          <a:xfrm>
            <a:off x="2851713" y="365340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99C63AE1-874B-437D-BE44-FA8F3BD64E1B}"/>
              </a:ext>
            </a:extLst>
          </p:cNvPr>
          <p:cNvSpPr/>
          <p:nvPr/>
        </p:nvSpPr>
        <p:spPr>
          <a:xfrm>
            <a:off x="2930308" y="36212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7D75DB3-B90B-4163-8C23-FF0CCAC590ED}"/>
              </a:ext>
            </a:extLst>
          </p:cNvPr>
          <p:cNvSpPr/>
          <p:nvPr/>
        </p:nvSpPr>
        <p:spPr>
          <a:xfrm>
            <a:off x="2961866" y="36028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A015BC5-7E96-4928-9E00-04CB96C4AD28}"/>
              </a:ext>
            </a:extLst>
          </p:cNvPr>
          <p:cNvSpPr/>
          <p:nvPr/>
        </p:nvSpPr>
        <p:spPr>
          <a:xfrm>
            <a:off x="2587217" y="35694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2D2C9781-8F10-42DF-AC09-C42F9EBAD72F}"/>
              </a:ext>
            </a:extLst>
          </p:cNvPr>
          <p:cNvSpPr/>
          <p:nvPr/>
        </p:nvSpPr>
        <p:spPr>
          <a:xfrm>
            <a:off x="2699928" y="35139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13803DE8-0C0A-4B02-BC09-95F45FFE3046}"/>
              </a:ext>
            </a:extLst>
          </p:cNvPr>
          <p:cNvSpPr/>
          <p:nvPr/>
        </p:nvSpPr>
        <p:spPr>
          <a:xfrm>
            <a:off x="3731803" y="445213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D0D7631-BABD-4B70-931C-4BCFB07E1FDD}"/>
              </a:ext>
            </a:extLst>
          </p:cNvPr>
          <p:cNvSpPr/>
          <p:nvPr/>
        </p:nvSpPr>
        <p:spPr>
          <a:xfrm>
            <a:off x="3301591" y="35234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62178-C0A1-4985-8F31-F33A53DAE437}"/>
              </a:ext>
            </a:extLst>
          </p:cNvPr>
          <p:cNvSpPr/>
          <p:nvPr/>
        </p:nvSpPr>
        <p:spPr>
          <a:xfrm>
            <a:off x="3758791" y="299957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26D72A95-C118-4DD5-B51D-28EF47C3DE92}"/>
              </a:ext>
            </a:extLst>
          </p:cNvPr>
          <p:cNvSpPr/>
          <p:nvPr/>
        </p:nvSpPr>
        <p:spPr>
          <a:xfrm>
            <a:off x="3876266" y="29519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FCC9380-0AD9-47B8-B528-322714DAC77B}"/>
              </a:ext>
            </a:extLst>
          </p:cNvPr>
          <p:cNvSpPr/>
          <p:nvPr/>
        </p:nvSpPr>
        <p:spPr>
          <a:xfrm>
            <a:off x="4319178" y="35440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43580E35-71B0-41DB-8A30-0F1C9EAF21D5}"/>
              </a:ext>
            </a:extLst>
          </p:cNvPr>
          <p:cNvSpPr/>
          <p:nvPr/>
        </p:nvSpPr>
        <p:spPr>
          <a:xfrm>
            <a:off x="4160428" y="24899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7778B14E-AD4A-4B35-AB7E-78CA9907CE89}"/>
              </a:ext>
            </a:extLst>
          </p:cNvPr>
          <p:cNvSpPr/>
          <p:nvPr/>
        </p:nvSpPr>
        <p:spPr>
          <a:xfrm>
            <a:off x="4257265" y="24074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69653BB-68F3-4F23-98A9-2D4377816E09}"/>
              </a:ext>
            </a:extLst>
          </p:cNvPr>
          <p:cNvSpPr/>
          <p:nvPr/>
        </p:nvSpPr>
        <p:spPr>
          <a:xfrm>
            <a:off x="4295181" y="24663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93A20A59-A25C-4583-8A3E-39DB9CB546A5}"/>
              </a:ext>
            </a:extLst>
          </p:cNvPr>
          <p:cNvSpPr/>
          <p:nvPr/>
        </p:nvSpPr>
        <p:spPr>
          <a:xfrm>
            <a:off x="4318994" y="18440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744DBD1C-7BAD-46B5-BE64-4E075F42C79C}"/>
              </a:ext>
            </a:extLst>
          </p:cNvPr>
          <p:cNvSpPr/>
          <p:nvPr/>
        </p:nvSpPr>
        <p:spPr>
          <a:xfrm>
            <a:off x="4350744" y="18281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90D47DA3-40F4-4C77-BDD1-397AB15A8142}"/>
              </a:ext>
            </a:extLst>
          </p:cNvPr>
          <p:cNvSpPr/>
          <p:nvPr/>
        </p:nvSpPr>
        <p:spPr>
          <a:xfrm>
            <a:off x="4392019" y="180751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EE18DCA-9B50-4213-BB71-5E2120EC55D9}"/>
              </a:ext>
            </a:extLst>
          </p:cNvPr>
          <p:cNvSpPr/>
          <p:nvPr/>
        </p:nvSpPr>
        <p:spPr>
          <a:xfrm>
            <a:off x="4425356" y="179164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FFDE2EA0-5656-4567-95E4-A0358264A442}"/>
              </a:ext>
            </a:extLst>
          </p:cNvPr>
          <p:cNvSpPr/>
          <p:nvPr/>
        </p:nvSpPr>
        <p:spPr>
          <a:xfrm>
            <a:off x="5041306" y="1805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7F32B4C6-3267-4609-AAB5-9963F77FD593}"/>
              </a:ext>
            </a:extLst>
          </p:cNvPr>
          <p:cNvSpPr/>
          <p:nvPr/>
        </p:nvSpPr>
        <p:spPr>
          <a:xfrm>
            <a:off x="4365031" y="230916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B25E54F-9CFF-4EF5-B0FF-77EE5C9EAB2E}"/>
              </a:ext>
            </a:extLst>
          </p:cNvPr>
          <p:cNvSpPr/>
          <p:nvPr/>
        </p:nvSpPr>
        <p:spPr>
          <a:xfrm>
            <a:off x="4431706" y="227265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5F240C69-A555-46E6-A4B0-CA667CD5469D}"/>
              </a:ext>
            </a:extLst>
          </p:cNvPr>
          <p:cNvSpPr/>
          <p:nvPr/>
        </p:nvSpPr>
        <p:spPr>
          <a:xfrm>
            <a:off x="2650334" y="224048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22936018-15F3-459C-8F15-C4FFBFC95952}"/>
              </a:ext>
            </a:extLst>
          </p:cNvPr>
          <p:cNvSpPr/>
          <p:nvPr/>
        </p:nvSpPr>
        <p:spPr>
          <a:xfrm>
            <a:off x="2970558" y="20830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077F181A-296F-48A2-A1BF-C82F2BEE8ABD}"/>
              </a:ext>
            </a:extLst>
          </p:cNvPr>
          <p:cNvSpPr/>
          <p:nvPr/>
        </p:nvSpPr>
        <p:spPr>
          <a:xfrm>
            <a:off x="2799220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1BC8C147-FBC3-4383-BA04-5B227820810C}"/>
              </a:ext>
            </a:extLst>
          </p:cNvPr>
          <p:cNvSpPr/>
          <p:nvPr/>
        </p:nvSpPr>
        <p:spPr>
          <a:xfrm>
            <a:off x="2823412" y="16967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4B2809EC-A3CE-4649-B81C-D017E5647E2D}"/>
              </a:ext>
            </a:extLst>
          </p:cNvPr>
          <p:cNvSpPr/>
          <p:nvPr/>
        </p:nvSpPr>
        <p:spPr>
          <a:xfrm>
            <a:off x="2868695" y="16810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C6FE0D4-1AF4-4F31-B3BE-BFC93CE4F9CA}"/>
              </a:ext>
            </a:extLst>
          </p:cNvPr>
          <p:cNvSpPr/>
          <p:nvPr/>
        </p:nvSpPr>
        <p:spPr>
          <a:xfrm>
            <a:off x="2902696" y="16644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64D8D3F6-DFAE-4196-A630-C21D30F696AF}"/>
              </a:ext>
            </a:extLst>
          </p:cNvPr>
          <p:cNvSpPr/>
          <p:nvPr/>
        </p:nvSpPr>
        <p:spPr>
          <a:xfrm>
            <a:off x="2975848" y="15805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43737311-EF96-42D7-8914-8D3E87C71924}"/>
              </a:ext>
            </a:extLst>
          </p:cNvPr>
          <p:cNvSpPr/>
          <p:nvPr/>
        </p:nvSpPr>
        <p:spPr>
          <a:xfrm>
            <a:off x="3024983" y="16356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35389D22-C8F3-44F9-BABC-413ABA778BBD}"/>
              </a:ext>
            </a:extLst>
          </p:cNvPr>
          <p:cNvSpPr/>
          <p:nvPr/>
        </p:nvSpPr>
        <p:spPr>
          <a:xfrm>
            <a:off x="3158333" y="16181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AAA8FAF7-589B-4A05-B440-5E6D666317BF}"/>
              </a:ext>
            </a:extLst>
          </p:cNvPr>
          <p:cNvSpPr/>
          <p:nvPr/>
        </p:nvSpPr>
        <p:spPr>
          <a:xfrm>
            <a:off x="3118646" y="12419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D30332D-F5D8-4C35-B2C6-ABBBB9F34A9F}"/>
              </a:ext>
            </a:extLst>
          </p:cNvPr>
          <p:cNvSpPr/>
          <p:nvPr/>
        </p:nvSpPr>
        <p:spPr>
          <a:xfrm>
            <a:off x="3527376" y="13094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26196CA-336C-496F-9725-77D81D806FB5}"/>
              </a:ext>
            </a:extLst>
          </p:cNvPr>
          <p:cNvSpPr/>
          <p:nvPr/>
        </p:nvSpPr>
        <p:spPr>
          <a:xfrm>
            <a:off x="3611514" y="12776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B623668B-B519-4F2D-A2B0-368E07DE9AC2}"/>
              </a:ext>
            </a:extLst>
          </p:cNvPr>
          <p:cNvSpPr/>
          <p:nvPr/>
        </p:nvSpPr>
        <p:spPr>
          <a:xfrm>
            <a:off x="3375554" y="8497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A893931-8EB3-4D2B-AFE1-885AD2D10524}"/>
              </a:ext>
            </a:extLst>
          </p:cNvPr>
          <p:cNvSpPr/>
          <p:nvPr/>
        </p:nvSpPr>
        <p:spPr>
          <a:xfrm>
            <a:off x="3473979" y="8322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57A4FB1E-7FE0-4DBA-938E-FCF06F1053D7}"/>
              </a:ext>
            </a:extLst>
          </p:cNvPr>
          <p:cNvSpPr/>
          <p:nvPr/>
        </p:nvSpPr>
        <p:spPr>
          <a:xfrm>
            <a:off x="3505537" y="23606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FE8859-6918-43BB-AB40-3396BA939AE0}"/>
              </a:ext>
            </a:extLst>
          </p:cNvPr>
          <p:cNvSpPr txBox="1"/>
          <p:nvPr/>
        </p:nvSpPr>
        <p:spPr>
          <a:xfrm rot="19950091">
            <a:off x="2833163" y="36699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2-5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176732-E57B-4D99-A085-C4EA305DF549}"/>
              </a:ext>
            </a:extLst>
          </p:cNvPr>
          <p:cNvSpPr txBox="1"/>
          <p:nvPr/>
        </p:nvSpPr>
        <p:spPr>
          <a:xfrm rot="20200609">
            <a:off x="2525261" y="355565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6    7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085146-3087-47DE-A23F-F69A3091BB56}"/>
              </a:ext>
            </a:extLst>
          </p:cNvPr>
          <p:cNvSpPr txBox="1"/>
          <p:nvPr/>
        </p:nvSpPr>
        <p:spPr>
          <a:xfrm>
            <a:off x="3283127" y="34363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34E27D-98CB-434A-8671-30448F0EB489}"/>
              </a:ext>
            </a:extLst>
          </p:cNvPr>
          <p:cNvSpPr txBox="1"/>
          <p:nvPr/>
        </p:nvSpPr>
        <p:spPr>
          <a:xfrm>
            <a:off x="4345283" y="3477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FE0849-733F-46A2-84CE-6B93BD6A6D56}"/>
              </a:ext>
            </a:extLst>
          </p:cNvPr>
          <p:cNvSpPr txBox="1"/>
          <p:nvPr/>
        </p:nvSpPr>
        <p:spPr>
          <a:xfrm rot="19966829">
            <a:off x="3712607" y="2983695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10-11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FC04F7-7560-4973-BCB3-FD882DE8267D}"/>
              </a:ext>
            </a:extLst>
          </p:cNvPr>
          <p:cNvSpPr txBox="1"/>
          <p:nvPr/>
        </p:nvSpPr>
        <p:spPr>
          <a:xfrm>
            <a:off x="4048357" y="253066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8DDEAC-B2E9-446E-9B3B-73AA7CEC1B79}"/>
              </a:ext>
            </a:extLst>
          </p:cNvPr>
          <p:cNvSpPr txBox="1"/>
          <p:nvPr/>
        </p:nvSpPr>
        <p:spPr>
          <a:xfrm rot="19627726">
            <a:off x="4304057" y="250527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  <a:p>
            <a:r>
              <a:rPr lang="en-US" sz="800" dirty="0">
                <a:solidFill>
                  <a:srgbClr val="0000FF"/>
                </a:solidFill>
              </a:rPr>
              <a:t>14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CC9BE3-38CA-4189-B4D2-94FC6BA0C210}"/>
              </a:ext>
            </a:extLst>
          </p:cNvPr>
          <p:cNvSpPr txBox="1"/>
          <p:nvPr/>
        </p:nvSpPr>
        <p:spPr>
          <a:xfrm>
            <a:off x="3285320" y="22895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AEAE461-6C05-4BBF-A85B-3C3744635B31}"/>
              </a:ext>
            </a:extLst>
          </p:cNvPr>
          <p:cNvSpPr txBox="1"/>
          <p:nvPr/>
        </p:nvSpPr>
        <p:spPr>
          <a:xfrm rot="19931176">
            <a:off x="4345440" y="232271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16 17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F6D4B7-FABD-43A4-ACA0-20959AEAE7A4}"/>
              </a:ext>
            </a:extLst>
          </p:cNvPr>
          <p:cNvSpPr txBox="1"/>
          <p:nvPr/>
        </p:nvSpPr>
        <p:spPr>
          <a:xfrm rot="19931176">
            <a:off x="4124199" y="1683048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18-21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D5A357-0010-498B-9473-CD38AB88F943}"/>
              </a:ext>
            </a:extLst>
          </p:cNvPr>
          <p:cNvSpPr txBox="1"/>
          <p:nvPr/>
        </p:nvSpPr>
        <p:spPr>
          <a:xfrm>
            <a:off x="5072864" y="17287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BA1D15B-FE68-49DF-A61D-1B3ADD2F911B}"/>
              </a:ext>
            </a:extLst>
          </p:cNvPr>
          <p:cNvSpPr txBox="1"/>
          <p:nvPr/>
        </p:nvSpPr>
        <p:spPr>
          <a:xfrm>
            <a:off x="2616098" y="22657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34B525-8377-44D2-8BA3-D6FA7CF758B3}"/>
              </a:ext>
            </a:extLst>
          </p:cNvPr>
          <p:cNvSpPr txBox="1"/>
          <p:nvPr/>
        </p:nvSpPr>
        <p:spPr>
          <a:xfrm>
            <a:off x="2910023" y="2136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50EBB1-247D-4118-B76C-1A35DE700B3D}"/>
              </a:ext>
            </a:extLst>
          </p:cNvPr>
          <p:cNvSpPr txBox="1"/>
          <p:nvPr/>
        </p:nvSpPr>
        <p:spPr>
          <a:xfrm rot="20209051">
            <a:off x="2571412" y="1560381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25-28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91C8D88-7EA8-40FC-A1CA-39BCBAA1B489}"/>
              </a:ext>
            </a:extLst>
          </p:cNvPr>
          <p:cNvSpPr txBox="1"/>
          <p:nvPr/>
        </p:nvSpPr>
        <p:spPr>
          <a:xfrm rot="18677940">
            <a:off x="2932793" y="138154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29</a:t>
            </a:r>
          </a:p>
          <a:p>
            <a:r>
              <a:rPr lang="en-US" sz="800" dirty="0">
                <a:solidFill>
                  <a:srgbClr val="0000FF"/>
                </a:solidFill>
              </a:rPr>
              <a:t>30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3EEE1DA-32BF-44EF-9A4C-784D1BC91A90}"/>
              </a:ext>
            </a:extLst>
          </p:cNvPr>
          <p:cNvSpPr txBox="1"/>
          <p:nvPr/>
        </p:nvSpPr>
        <p:spPr>
          <a:xfrm>
            <a:off x="3150204" y="1537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EC4C6C-F49C-41CB-94E7-57351E15C08A}"/>
              </a:ext>
            </a:extLst>
          </p:cNvPr>
          <p:cNvSpPr txBox="1"/>
          <p:nvPr/>
        </p:nvSpPr>
        <p:spPr>
          <a:xfrm>
            <a:off x="3409629" y="134159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A476AA-2E80-4C89-B199-39DCBEE5D0D1}"/>
              </a:ext>
            </a:extLst>
          </p:cNvPr>
          <p:cNvSpPr txBox="1"/>
          <p:nvPr/>
        </p:nvSpPr>
        <p:spPr>
          <a:xfrm>
            <a:off x="3558685" y="129177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288ABB-DE24-42CE-A1CE-1024D9911AB1}"/>
              </a:ext>
            </a:extLst>
          </p:cNvPr>
          <p:cNvSpPr txBox="1"/>
          <p:nvPr/>
        </p:nvSpPr>
        <p:spPr>
          <a:xfrm>
            <a:off x="3116944" y="11784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EAD46C-FA8C-43DB-BE46-7EA358FB1179}"/>
              </a:ext>
            </a:extLst>
          </p:cNvPr>
          <p:cNvSpPr txBox="1"/>
          <p:nvPr/>
        </p:nvSpPr>
        <p:spPr>
          <a:xfrm rot="20310213">
            <a:off x="3308261" y="862581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35 36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0A533F9-328F-4DBA-B17D-B60F49EEFFE3}"/>
              </a:ext>
            </a:extLst>
          </p:cNvPr>
          <p:cNvSpPr/>
          <p:nvPr/>
        </p:nvSpPr>
        <p:spPr>
          <a:xfrm>
            <a:off x="1936750" y="784225"/>
            <a:ext cx="3435350" cy="3854450"/>
          </a:xfrm>
          <a:custGeom>
            <a:avLst/>
            <a:gdLst>
              <a:gd name="connsiteX0" fmla="*/ 1724025 w 3435350"/>
              <a:gd name="connsiteY0" fmla="*/ 95250 h 3854450"/>
              <a:gd name="connsiteX1" fmla="*/ 1838325 w 3435350"/>
              <a:gd name="connsiteY1" fmla="*/ 95250 h 3854450"/>
              <a:gd name="connsiteX2" fmla="*/ 2063750 w 3435350"/>
              <a:gd name="connsiteY2" fmla="*/ 0 h 3854450"/>
              <a:gd name="connsiteX3" fmla="*/ 2327275 w 3435350"/>
              <a:gd name="connsiteY3" fmla="*/ 15875 h 3854450"/>
              <a:gd name="connsiteX4" fmla="*/ 2435225 w 3435350"/>
              <a:gd name="connsiteY4" fmla="*/ 63500 h 3854450"/>
              <a:gd name="connsiteX5" fmla="*/ 2514600 w 3435350"/>
              <a:gd name="connsiteY5" fmla="*/ 63500 h 3854450"/>
              <a:gd name="connsiteX6" fmla="*/ 2546350 w 3435350"/>
              <a:gd name="connsiteY6" fmla="*/ 187325 h 3854450"/>
              <a:gd name="connsiteX7" fmla="*/ 2451100 w 3435350"/>
              <a:gd name="connsiteY7" fmla="*/ 241300 h 3854450"/>
              <a:gd name="connsiteX8" fmla="*/ 2492375 w 3435350"/>
              <a:gd name="connsiteY8" fmla="*/ 311150 h 3854450"/>
              <a:gd name="connsiteX9" fmla="*/ 2482850 w 3435350"/>
              <a:gd name="connsiteY9" fmla="*/ 422275 h 3854450"/>
              <a:gd name="connsiteX10" fmla="*/ 2428875 w 3435350"/>
              <a:gd name="connsiteY10" fmla="*/ 492125 h 3854450"/>
              <a:gd name="connsiteX11" fmla="*/ 2393950 w 3435350"/>
              <a:gd name="connsiteY11" fmla="*/ 530225 h 3854450"/>
              <a:gd name="connsiteX12" fmla="*/ 2238375 w 3435350"/>
              <a:gd name="connsiteY12" fmla="*/ 600075 h 3854450"/>
              <a:gd name="connsiteX13" fmla="*/ 2327275 w 3435350"/>
              <a:gd name="connsiteY13" fmla="*/ 784225 h 3854450"/>
              <a:gd name="connsiteX14" fmla="*/ 2390775 w 3435350"/>
              <a:gd name="connsiteY14" fmla="*/ 892175 h 3854450"/>
              <a:gd name="connsiteX15" fmla="*/ 2543175 w 3435350"/>
              <a:gd name="connsiteY15" fmla="*/ 930275 h 3854450"/>
              <a:gd name="connsiteX16" fmla="*/ 2911475 w 3435350"/>
              <a:gd name="connsiteY16" fmla="*/ 771525 h 3854450"/>
              <a:gd name="connsiteX17" fmla="*/ 3435350 w 3435350"/>
              <a:gd name="connsiteY17" fmla="*/ 1085850 h 3854450"/>
              <a:gd name="connsiteX18" fmla="*/ 3028950 w 3435350"/>
              <a:gd name="connsiteY18" fmla="*/ 1317625 h 3854450"/>
              <a:gd name="connsiteX19" fmla="*/ 2571750 w 3435350"/>
              <a:gd name="connsiteY19" fmla="*/ 1457325 h 3854450"/>
              <a:gd name="connsiteX20" fmla="*/ 2841625 w 3435350"/>
              <a:gd name="connsiteY20" fmla="*/ 1711325 h 3854450"/>
              <a:gd name="connsiteX21" fmla="*/ 2686050 w 3435350"/>
              <a:gd name="connsiteY21" fmla="*/ 3003550 h 3854450"/>
              <a:gd name="connsiteX22" fmla="*/ 2174875 w 3435350"/>
              <a:gd name="connsiteY22" fmla="*/ 3397250 h 3854450"/>
              <a:gd name="connsiteX23" fmla="*/ 2136775 w 3435350"/>
              <a:gd name="connsiteY23" fmla="*/ 3848100 h 3854450"/>
              <a:gd name="connsiteX24" fmla="*/ 1196975 w 3435350"/>
              <a:gd name="connsiteY24" fmla="*/ 3854450 h 3854450"/>
              <a:gd name="connsiteX25" fmla="*/ 565150 w 3435350"/>
              <a:gd name="connsiteY25" fmla="*/ 3406775 h 3854450"/>
              <a:gd name="connsiteX26" fmla="*/ 561975 w 3435350"/>
              <a:gd name="connsiteY26" fmla="*/ 3321050 h 3854450"/>
              <a:gd name="connsiteX27" fmla="*/ 447675 w 3435350"/>
              <a:gd name="connsiteY27" fmla="*/ 3111500 h 3854450"/>
              <a:gd name="connsiteX28" fmla="*/ 396875 w 3435350"/>
              <a:gd name="connsiteY28" fmla="*/ 2965450 h 3854450"/>
              <a:gd name="connsiteX29" fmla="*/ 384175 w 3435350"/>
              <a:gd name="connsiteY29" fmla="*/ 2822575 h 3854450"/>
              <a:gd name="connsiteX30" fmla="*/ 431800 w 3435350"/>
              <a:gd name="connsiteY30" fmla="*/ 2673350 h 3854450"/>
              <a:gd name="connsiteX31" fmla="*/ 520700 w 3435350"/>
              <a:gd name="connsiteY31" fmla="*/ 2622550 h 3854450"/>
              <a:gd name="connsiteX32" fmla="*/ 688975 w 3435350"/>
              <a:gd name="connsiteY32" fmla="*/ 2574925 h 3854450"/>
              <a:gd name="connsiteX33" fmla="*/ 835025 w 3435350"/>
              <a:gd name="connsiteY33" fmla="*/ 2600325 h 3854450"/>
              <a:gd name="connsiteX34" fmla="*/ 1400175 w 3435350"/>
              <a:gd name="connsiteY34" fmla="*/ 2305050 h 3854450"/>
              <a:gd name="connsiteX35" fmla="*/ 911225 w 3435350"/>
              <a:gd name="connsiteY35" fmla="*/ 1631950 h 3854450"/>
              <a:gd name="connsiteX36" fmla="*/ 663575 w 3435350"/>
              <a:gd name="connsiteY36" fmla="*/ 1644650 h 3854450"/>
              <a:gd name="connsiteX37" fmla="*/ 555625 w 3435350"/>
              <a:gd name="connsiteY37" fmla="*/ 1552575 h 3854450"/>
              <a:gd name="connsiteX38" fmla="*/ 368300 w 3435350"/>
              <a:gd name="connsiteY38" fmla="*/ 1371600 h 3854450"/>
              <a:gd name="connsiteX39" fmla="*/ 206375 w 3435350"/>
              <a:gd name="connsiteY39" fmla="*/ 1336675 h 3854450"/>
              <a:gd name="connsiteX40" fmla="*/ 0 w 3435350"/>
              <a:gd name="connsiteY40" fmla="*/ 1196975 h 3854450"/>
              <a:gd name="connsiteX41" fmla="*/ 593725 w 3435350"/>
              <a:gd name="connsiteY41" fmla="*/ 330200 h 3854450"/>
              <a:gd name="connsiteX42" fmla="*/ 904875 w 3435350"/>
              <a:gd name="connsiteY42" fmla="*/ 127000 h 3854450"/>
              <a:gd name="connsiteX43" fmla="*/ 1098550 w 3435350"/>
              <a:gd name="connsiteY43" fmla="*/ 31750 h 3854450"/>
              <a:gd name="connsiteX44" fmla="*/ 1412875 w 3435350"/>
              <a:gd name="connsiteY44" fmla="*/ 57150 h 3854450"/>
              <a:gd name="connsiteX45" fmla="*/ 1724025 w 3435350"/>
              <a:gd name="connsiteY45" fmla="*/ 95250 h 385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435350" h="3854450">
                <a:moveTo>
                  <a:pt x="1724025" y="95250"/>
                </a:moveTo>
                <a:lnTo>
                  <a:pt x="1838325" y="95250"/>
                </a:lnTo>
                <a:lnTo>
                  <a:pt x="2063750" y="0"/>
                </a:lnTo>
                <a:lnTo>
                  <a:pt x="2327275" y="15875"/>
                </a:lnTo>
                <a:lnTo>
                  <a:pt x="2435225" y="63500"/>
                </a:lnTo>
                <a:lnTo>
                  <a:pt x="2514600" y="63500"/>
                </a:lnTo>
                <a:lnTo>
                  <a:pt x="2546350" y="187325"/>
                </a:lnTo>
                <a:lnTo>
                  <a:pt x="2451100" y="241300"/>
                </a:lnTo>
                <a:lnTo>
                  <a:pt x="2492375" y="311150"/>
                </a:lnTo>
                <a:lnTo>
                  <a:pt x="2482850" y="422275"/>
                </a:lnTo>
                <a:lnTo>
                  <a:pt x="2428875" y="492125"/>
                </a:lnTo>
                <a:lnTo>
                  <a:pt x="2393950" y="530225"/>
                </a:lnTo>
                <a:lnTo>
                  <a:pt x="2238375" y="600075"/>
                </a:lnTo>
                <a:lnTo>
                  <a:pt x="2327275" y="784225"/>
                </a:lnTo>
                <a:lnTo>
                  <a:pt x="2390775" y="892175"/>
                </a:lnTo>
                <a:lnTo>
                  <a:pt x="2543175" y="930275"/>
                </a:lnTo>
                <a:lnTo>
                  <a:pt x="2911475" y="771525"/>
                </a:lnTo>
                <a:lnTo>
                  <a:pt x="3435350" y="1085850"/>
                </a:lnTo>
                <a:lnTo>
                  <a:pt x="3028950" y="1317625"/>
                </a:lnTo>
                <a:lnTo>
                  <a:pt x="2571750" y="1457325"/>
                </a:lnTo>
                <a:lnTo>
                  <a:pt x="2841625" y="1711325"/>
                </a:lnTo>
                <a:lnTo>
                  <a:pt x="2686050" y="3003550"/>
                </a:lnTo>
                <a:lnTo>
                  <a:pt x="2174875" y="3397250"/>
                </a:lnTo>
                <a:lnTo>
                  <a:pt x="2136775" y="3848100"/>
                </a:lnTo>
                <a:lnTo>
                  <a:pt x="1196975" y="3854450"/>
                </a:lnTo>
                <a:lnTo>
                  <a:pt x="565150" y="3406775"/>
                </a:lnTo>
                <a:lnTo>
                  <a:pt x="561975" y="3321050"/>
                </a:lnTo>
                <a:lnTo>
                  <a:pt x="447675" y="3111500"/>
                </a:lnTo>
                <a:lnTo>
                  <a:pt x="396875" y="2965450"/>
                </a:lnTo>
                <a:lnTo>
                  <a:pt x="384175" y="2822575"/>
                </a:lnTo>
                <a:lnTo>
                  <a:pt x="431800" y="2673350"/>
                </a:lnTo>
                <a:lnTo>
                  <a:pt x="520700" y="2622550"/>
                </a:lnTo>
                <a:lnTo>
                  <a:pt x="688975" y="2574925"/>
                </a:lnTo>
                <a:lnTo>
                  <a:pt x="835025" y="2600325"/>
                </a:lnTo>
                <a:lnTo>
                  <a:pt x="1400175" y="2305050"/>
                </a:lnTo>
                <a:lnTo>
                  <a:pt x="911225" y="1631950"/>
                </a:lnTo>
                <a:lnTo>
                  <a:pt x="663575" y="1644650"/>
                </a:lnTo>
                <a:lnTo>
                  <a:pt x="555625" y="1552575"/>
                </a:lnTo>
                <a:lnTo>
                  <a:pt x="368300" y="1371600"/>
                </a:lnTo>
                <a:lnTo>
                  <a:pt x="206375" y="1336675"/>
                </a:lnTo>
                <a:lnTo>
                  <a:pt x="0" y="1196975"/>
                </a:lnTo>
                <a:lnTo>
                  <a:pt x="593725" y="330200"/>
                </a:lnTo>
                <a:lnTo>
                  <a:pt x="904875" y="127000"/>
                </a:lnTo>
                <a:lnTo>
                  <a:pt x="1098550" y="31750"/>
                </a:lnTo>
                <a:lnTo>
                  <a:pt x="1412875" y="57150"/>
                </a:lnTo>
                <a:lnTo>
                  <a:pt x="1724025" y="952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71F9CDD-208E-45F2-95B2-421A8CFCC56C}"/>
              </a:ext>
            </a:extLst>
          </p:cNvPr>
          <p:cNvSpPr/>
          <p:nvPr/>
        </p:nvSpPr>
        <p:spPr>
          <a:xfrm>
            <a:off x="77405" y="2277533"/>
            <a:ext cx="2629812" cy="2360084"/>
          </a:xfrm>
          <a:custGeom>
            <a:avLst/>
            <a:gdLst>
              <a:gd name="connsiteX0" fmla="*/ 0 w 2616200"/>
              <a:gd name="connsiteY0" fmla="*/ 1064684 h 2360084"/>
              <a:gd name="connsiteX1" fmla="*/ 2116 w 2616200"/>
              <a:gd name="connsiteY1" fmla="*/ 2355850 h 2360084"/>
              <a:gd name="connsiteX2" fmla="*/ 1100666 w 2616200"/>
              <a:gd name="connsiteY2" fmla="*/ 2360084 h 2360084"/>
              <a:gd name="connsiteX3" fmla="*/ 1119716 w 2616200"/>
              <a:gd name="connsiteY3" fmla="*/ 1953684 h 2360084"/>
              <a:gd name="connsiteX4" fmla="*/ 2152650 w 2616200"/>
              <a:gd name="connsiteY4" fmla="*/ 1936750 h 2360084"/>
              <a:gd name="connsiteX5" fmla="*/ 2355850 w 2616200"/>
              <a:gd name="connsiteY5" fmla="*/ 1862667 h 2360084"/>
              <a:gd name="connsiteX6" fmla="*/ 2389716 w 2616200"/>
              <a:gd name="connsiteY6" fmla="*/ 1811867 h 2360084"/>
              <a:gd name="connsiteX7" fmla="*/ 2288116 w 2616200"/>
              <a:gd name="connsiteY7" fmla="*/ 1604434 h 2360084"/>
              <a:gd name="connsiteX8" fmla="*/ 2228850 w 2616200"/>
              <a:gd name="connsiteY8" fmla="*/ 1439334 h 2360084"/>
              <a:gd name="connsiteX9" fmla="*/ 2228850 w 2616200"/>
              <a:gd name="connsiteY9" fmla="*/ 1329267 h 2360084"/>
              <a:gd name="connsiteX10" fmla="*/ 2288116 w 2616200"/>
              <a:gd name="connsiteY10" fmla="*/ 1176867 h 2360084"/>
              <a:gd name="connsiteX11" fmla="*/ 2425700 w 2616200"/>
              <a:gd name="connsiteY11" fmla="*/ 996950 h 2360084"/>
              <a:gd name="connsiteX12" fmla="*/ 2523066 w 2616200"/>
              <a:gd name="connsiteY12" fmla="*/ 812800 h 2360084"/>
              <a:gd name="connsiteX13" fmla="*/ 2599266 w 2616200"/>
              <a:gd name="connsiteY13" fmla="*/ 615950 h 2360084"/>
              <a:gd name="connsiteX14" fmla="*/ 2616200 w 2616200"/>
              <a:gd name="connsiteY14" fmla="*/ 459317 h 2360084"/>
              <a:gd name="connsiteX15" fmla="*/ 2556933 w 2616200"/>
              <a:gd name="connsiteY15" fmla="*/ 273050 h 2360084"/>
              <a:gd name="connsiteX16" fmla="*/ 2461683 w 2616200"/>
              <a:gd name="connsiteY16" fmla="*/ 135467 h 2360084"/>
              <a:gd name="connsiteX17" fmla="*/ 2366433 w 2616200"/>
              <a:gd name="connsiteY17" fmla="*/ 29634 h 2360084"/>
              <a:gd name="connsiteX18" fmla="*/ 2283883 w 2616200"/>
              <a:gd name="connsiteY18" fmla="*/ 0 h 2360084"/>
              <a:gd name="connsiteX19" fmla="*/ 2135716 w 2616200"/>
              <a:gd name="connsiteY19" fmla="*/ 27517 h 2360084"/>
              <a:gd name="connsiteX20" fmla="*/ 2087033 w 2616200"/>
              <a:gd name="connsiteY20" fmla="*/ 91017 h 2360084"/>
              <a:gd name="connsiteX21" fmla="*/ 2034116 w 2616200"/>
              <a:gd name="connsiteY21" fmla="*/ 141817 h 2360084"/>
              <a:gd name="connsiteX22" fmla="*/ 1979083 w 2616200"/>
              <a:gd name="connsiteY22" fmla="*/ 141817 h 2360084"/>
              <a:gd name="connsiteX23" fmla="*/ 1945216 w 2616200"/>
              <a:gd name="connsiteY23" fmla="*/ 442384 h 2360084"/>
              <a:gd name="connsiteX24" fmla="*/ 1733550 w 2616200"/>
              <a:gd name="connsiteY24" fmla="*/ 448734 h 2360084"/>
              <a:gd name="connsiteX25" fmla="*/ 1710266 w 2616200"/>
              <a:gd name="connsiteY25" fmla="*/ 628650 h 2360084"/>
              <a:gd name="connsiteX26" fmla="*/ 1519766 w 2616200"/>
              <a:gd name="connsiteY26" fmla="*/ 615950 h 2360084"/>
              <a:gd name="connsiteX27" fmla="*/ 1500716 w 2616200"/>
              <a:gd name="connsiteY27" fmla="*/ 728134 h 2360084"/>
              <a:gd name="connsiteX28" fmla="*/ 1377950 w 2616200"/>
              <a:gd name="connsiteY28" fmla="*/ 730250 h 2360084"/>
              <a:gd name="connsiteX29" fmla="*/ 1363133 w 2616200"/>
              <a:gd name="connsiteY29" fmla="*/ 886884 h 2360084"/>
              <a:gd name="connsiteX30" fmla="*/ 1187450 w 2616200"/>
              <a:gd name="connsiteY30" fmla="*/ 876300 h 2360084"/>
              <a:gd name="connsiteX31" fmla="*/ 1200150 w 2616200"/>
              <a:gd name="connsiteY31" fmla="*/ 740834 h 2360084"/>
              <a:gd name="connsiteX32" fmla="*/ 1028700 w 2616200"/>
              <a:gd name="connsiteY32" fmla="*/ 734484 h 2360084"/>
              <a:gd name="connsiteX33" fmla="*/ 1007533 w 2616200"/>
              <a:gd name="connsiteY33" fmla="*/ 844550 h 2360084"/>
              <a:gd name="connsiteX34" fmla="*/ 886883 w 2616200"/>
              <a:gd name="connsiteY34" fmla="*/ 838200 h 2360084"/>
              <a:gd name="connsiteX35" fmla="*/ 853016 w 2616200"/>
              <a:gd name="connsiteY35" fmla="*/ 1090084 h 2360084"/>
              <a:gd name="connsiteX36" fmla="*/ 734483 w 2616200"/>
              <a:gd name="connsiteY36" fmla="*/ 1100667 h 2360084"/>
              <a:gd name="connsiteX37" fmla="*/ 692150 w 2616200"/>
              <a:gd name="connsiteY37" fmla="*/ 1363134 h 2360084"/>
              <a:gd name="connsiteX38" fmla="*/ 497416 w 2616200"/>
              <a:gd name="connsiteY38" fmla="*/ 1263650 h 2360084"/>
              <a:gd name="connsiteX39" fmla="*/ 389466 w 2616200"/>
              <a:gd name="connsiteY39" fmla="*/ 1162050 h 2360084"/>
              <a:gd name="connsiteX40" fmla="*/ 198966 w 2616200"/>
              <a:gd name="connsiteY40" fmla="*/ 1191684 h 2360084"/>
              <a:gd name="connsiteX41" fmla="*/ 0 w 2616200"/>
              <a:gd name="connsiteY41" fmla="*/ 1064684 h 236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16200" h="2360084">
                <a:moveTo>
                  <a:pt x="0" y="1064684"/>
                </a:moveTo>
                <a:cubicBezTo>
                  <a:pt x="705" y="1495073"/>
                  <a:pt x="1411" y="1925461"/>
                  <a:pt x="2116" y="2355850"/>
                </a:cubicBezTo>
                <a:lnTo>
                  <a:pt x="1100666" y="2360084"/>
                </a:lnTo>
                <a:lnTo>
                  <a:pt x="1119716" y="1953684"/>
                </a:lnTo>
                <a:lnTo>
                  <a:pt x="2152650" y="1936750"/>
                </a:lnTo>
                <a:lnTo>
                  <a:pt x="2355850" y="1862667"/>
                </a:lnTo>
                <a:lnTo>
                  <a:pt x="2389716" y="1811867"/>
                </a:lnTo>
                <a:lnTo>
                  <a:pt x="2288116" y="1604434"/>
                </a:lnTo>
                <a:lnTo>
                  <a:pt x="2228850" y="1439334"/>
                </a:lnTo>
                <a:lnTo>
                  <a:pt x="2228850" y="1329267"/>
                </a:lnTo>
                <a:lnTo>
                  <a:pt x="2288116" y="1176867"/>
                </a:lnTo>
                <a:lnTo>
                  <a:pt x="2425700" y="996950"/>
                </a:lnTo>
                <a:lnTo>
                  <a:pt x="2523066" y="812800"/>
                </a:lnTo>
                <a:lnTo>
                  <a:pt x="2599266" y="615950"/>
                </a:lnTo>
                <a:lnTo>
                  <a:pt x="2616200" y="459317"/>
                </a:lnTo>
                <a:lnTo>
                  <a:pt x="2556933" y="273050"/>
                </a:lnTo>
                <a:lnTo>
                  <a:pt x="2461683" y="135467"/>
                </a:lnTo>
                <a:lnTo>
                  <a:pt x="2366433" y="29634"/>
                </a:lnTo>
                <a:lnTo>
                  <a:pt x="2283883" y="0"/>
                </a:lnTo>
                <a:lnTo>
                  <a:pt x="2135716" y="27517"/>
                </a:lnTo>
                <a:lnTo>
                  <a:pt x="2087033" y="91017"/>
                </a:lnTo>
                <a:lnTo>
                  <a:pt x="2034116" y="141817"/>
                </a:lnTo>
                <a:lnTo>
                  <a:pt x="1979083" y="141817"/>
                </a:lnTo>
                <a:lnTo>
                  <a:pt x="1945216" y="442384"/>
                </a:lnTo>
                <a:lnTo>
                  <a:pt x="1733550" y="448734"/>
                </a:lnTo>
                <a:lnTo>
                  <a:pt x="1710266" y="628650"/>
                </a:lnTo>
                <a:lnTo>
                  <a:pt x="1519766" y="615950"/>
                </a:lnTo>
                <a:lnTo>
                  <a:pt x="1500716" y="728134"/>
                </a:lnTo>
                <a:lnTo>
                  <a:pt x="1377950" y="730250"/>
                </a:lnTo>
                <a:lnTo>
                  <a:pt x="1363133" y="886884"/>
                </a:lnTo>
                <a:lnTo>
                  <a:pt x="1187450" y="876300"/>
                </a:lnTo>
                <a:lnTo>
                  <a:pt x="1200150" y="740834"/>
                </a:lnTo>
                <a:lnTo>
                  <a:pt x="1028700" y="734484"/>
                </a:lnTo>
                <a:lnTo>
                  <a:pt x="1007533" y="844550"/>
                </a:lnTo>
                <a:lnTo>
                  <a:pt x="886883" y="838200"/>
                </a:lnTo>
                <a:lnTo>
                  <a:pt x="853016" y="1090084"/>
                </a:lnTo>
                <a:lnTo>
                  <a:pt x="734483" y="1100667"/>
                </a:lnTo>
                <a:lnTo>
                  <a:pt x="692150" y="1363134"/>
                </a:lnTo>
                <a:lnTo>
                  <a:pt x="497416" y="1263650"/>
                </a:lnTo>
                <a:lnTo>
                  <a:pt x="389466" y="1162050"/>
                </a:lnTo>
                <a:lnTo>
                  <a:pt x="198966" y="1191684"/>
                </a:lnTo>
                <a:lnTo>
                  <a:pt x="0" y="1064684"/>
                </a:lnTo>
                <a:close/>
              </a:path>
            </a:pathLst>
          </a:custGeom>
          <a:solidFill>
            <a:srgbClr val="FF0000">
              <a:alpha val="1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85380C1-A792-49B0-87D5-E3E8357CC949}"/>
              </a:ext>
            </a:extLst>
          </p:cNvPr>
          <p:cNvSpPr/>
          <p:nvPr/>
        </p:nvSpPr>
        <p:spPr>
          <a:xfrm>
            <a:off x="3164417" y="4074583"/>
            <a:ext cx="448733" cy="448734"/>
          </a:xfrm>
          <a:custGeom>
            <a:avLst/>
            <a:gdLst>
              <a:gd name="connsiteX0" fmla="*/ 0 w 448733"/>
              <a:gd name="connsiteY0" fmla="*/ 103717 h 448734"/>
              <a:gd name="connsiteX1" fmla="*/ 220133 w 448733"/>
              <a:gd name="connsiteY1" fmla="*/ 0 h 448734"/>
              <a:gd name="connsiteX2" fmla="*/ 264583 w 448733"/>
              <a:gd name="connsiteY2" fmla="*/ 57150 h 448734"/>
              <a:gd name="connsiteX3" fmla="*/ 349250 w 448733"/>
              <a:gd name="connsiteY3" fmla="*/ 12700 h 448734"/>
              <a:gd name="connsiteX4" fmla="*/ 383116 w 448733"/>
              <a:gd name="connsiteY4" fmla="*/ 69850 h 448734"/>
              <a:gd name="connsiteX5" fmla="*/ 306916 w 448733"/>
              <a:gd name="connsiteY5" fmla="*/ 114300 h 448734"/>
              <a:gd name="connsiteX6" fmla="*/ 336550 w 448733"/>
              <a:gd name="connsiteY6" fmla="*/ 165100 h 448734"/>
              <a:gd name="connsiteX7" fmla="*/ 378883 w 448733"/>
              <a:gd name="connsiteY7" fmla="*/ 184150 h 448734"/>
              <a:gd name="connsiteX8" fmla="*/ 446616 w 448733"/>
              <a:gd name="connsiteY8" fmla="*/ 232834 h 448734"/>
              <a:gd name="connsiteX9" fmla="*/ 448733 w 448733"/>
              <a:gd name="connsiteY9" fmla="*/ 268817 h 448734"/>
              <a:gd name="connsiteX10" fmla="*/ 86783 w 448733"/>
              <a:gd name="connsiteY10" fmla="*/ 448734 h 448734"/>
              <a:gd name="connsiteX11" fmla="*/ 42333 w 448733"/>
              <a:gd name="connsiteY11" fmla="*/ 347134 h 448734"/>
              <a:gd name="connsiteX12" fmla="*/ 122766 w 448733"/>
              <a:gd name="connsiteY12" fmla="*/ 304800 h 448734"/>
              <a:gd name="connsiteX13" fmla="*/ 0 w 448733"/>
              <a:gd name="connsiteY13" fmla="*/ 103717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733" h="448734">
                <a:moveTo>
                  <a:pt x="0" y="103717"/>
                </a:moveTo>
                <a:lnTo>
                  <a:pt x="220133" y="0"/>
                </a:lnTo>
                <a:lnTo>
                  <a:pt x="264583" y="57150"/>
                </a:lnTo>
                <a:lnTo>
                  <a:pt x="349250" y="12700"/>
                </a:lnTo>
                <a:lnTo>
                  <a:pt x="383116" y="69850"/>
                </a:lnTo>
                <a:lnTo>
                  <a:pt x="306916" y="114300"/>
                </a:lnTo>
                <a:lnTo>
                  <a:pt x="336550" y="165100"/>
                </a:lnTo>
                <a:lnTo>
                  <a:pt x="378883" y="184150"/>
                </a:lnTo>
                <a:lnTo>
                  <a:pt x="446616" y="232834"/>
                </a:lnTo>
                <a:lnTo>
                  <a:pt x="448733" y="268817"/>
                </a:lnTo>
                <a:lnTo>
                  <a:pt x="86783" y="448734"/>
                </a:lnTo>
                <a:lnTo>
                  <a:pt x="42333" y="347134"/>
                </a:lnTo>
                <a:lnTo>
                  <a:pt x="122766" y="304800"/>
                </a:lnTo>
                <a:lnTo>
                  <a:pt x="0" y="103717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2C9FB72-E1F8-49D7-9B3B-6020B0D12B55}"/>
              </a:ext>
            </a:extLst>
          </p:cNvPr>
          <p:cNvSpPr/>
          <p:nvPr/>
        </p:nvSpPr>
        <p:spPr>
          <a:xfrm>
            <a:off x="3642783" y="2548467"/>
            <a:ext cx="393700" cy="347133"/>
          </a:xfrm>
          <a:custGeom>
            <a:avLst/>
            <a:gdLst>
              <a:gd name="connsiteX0" fmla="*/ 0 w 393700"/>
              <a:gd name="connsiteY0" fmla="*/ 86783 h 347133"/>
              <a:gd name="connsiteX1" fmla="*/ 112184 w 393700"/>
              <a:gd name="connsiteY1" fmla="*/ 226483 h 347133"/>
              <a:gd name="connsiteX2" fmla="*/ 40217 w 393700"/>
              <a:gd name="connsiteY2" fmla="*/ 283633 h 347133"/>
              <a:gd name="connsiteX3" fmla="*/ 103717 w 393700"/>
              <a:gd name="connsiteY3" fmla="*/ 347133 h 347133"/>
              <a:gd name="connsiteX4" fmla="*/ 393700 w 393700"/>
              <a:gd name="connsiteY4" fmla="*/ 213783 h 347133"/>
              <a:gd name="connsiteX5" fmla="*/ 192617 w 393700"/>
              <a:gd name="connsiteY5" fmla="*/ 0 h 347133"/>
              <a:gd name="connsiteX6" fmla="*/ 0 w 393700"/>
              <a:gd name="connsiteY6" fmla="*/ 86783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700" h="347133">
                <a:moveTo>
                  <a:pt x="0" y="86783"/>
                </a:moveTo>
                <a:lnTo>
                  <a:pt x="112184" y="226483"/>
                </a:lnTo>
                <a:lnTo>
                  <a:pt x="40217" y="283633"/>
                </a:lnTo>
                <a:lnTo>
                  <a:pt x="103717" y="347133"/>
                </a:lnTo>
                <a:lnTo>
                  <a:pt x="393700" y="213783"/>
                </a:lnTo>
                <a:lnTo>
                  <a:pt x="192617" y="0"/>
                </a:lnTo>
                <a:lnTo>
                  <a:pt x="0" y="86783"/>
                </a:lnTo>
                <a:close/>
              </a:path>
            </a:pathLst>
          </a:custGeom>
          <a:solidFill>
            <a:srgbClr val="FF0000">
              <a:alpha val="2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6277290-02F7-46CA-8EEE-8C171D3F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5813" r="1322" b="3052"/>
          <a:stretch/>
        </p:blipFill>
        <p:spPr>
          <a:xfrm>
            <a:off x="0" y="267494"/>
            <a:ext cx="9144000" cy="4752528"/>
          </a:xfrm>
          <a:prstGeom prst="rect">
            <a:avLst/>
          </a:prstGeom>
        </p:spPr>
      </p:pic>
      <p:sp>
        <p:nvSpPr>
          <p:cNvPr id="3" name="Pil opp 2"/>
          <p:cNvSpPr/>
          <p:nvPr/>
        </p:nvSpPr>
        <p:spPr>
          <a:xfrm rot="18960234">
            <a:off x="8395772" y="34846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590E35-65C6-44A9-850D-7A60A59D2515}"/>
              </a:ext>
            </a:extLst>
          </p:cNvPr>
          <p:cNvSpPr/>
          <p:nvPr/>
        </p:nvSpPr>
        <p:spPr>
          <a:xfrm>
            <a:off x="2353733" y="546100"/>
            <a:ext cx="6599767" cy="4360333"/>
          </a:xfrm>
          <a:custGeom>
            <a:avLst/>
            <a:gdLst>
              <a:gd name="connsiteX0" fmla="*/ 3496734 w 6599767"/>
              <a:gd name="connsiteY0" fmla="*/ 169333 h 4360333"/>
              <a:gd name="connsiteX1" fmla="*/ 2434167 w 6599767"/>
              <a:gd name="connsiteY1" fmla="*/ 29633 h 4360333"/>
              <a:gd name="connsiteX2" fmla="*/ 2023534 w 6599767"/>
              <a:gd name="connsiteY2" fmla="*/ 12700 h 4360333"/>
              <a:gd name="connsiteX3" fmla="*/ 2087034 w 6599767"/>
              <a:gd name="connsiteY3" fmla="*/ 143933 h 4360333"/>
              <a:gd name="connsiteX4" fmla="*/ 1384300 w 6599767"/>
              <a:gd name="connsiteY4" fmla="*/ 300567 h 4360333"/>
              <a:gd name="connsiteX5" fmla="*/ 1303867 w 6599767"/>
              <a:gd name="connsiteY5" fmla="*/ 338667 h 4360333"/>
              <a:gd name="connsiteX6" fmla="*/ 1629834 w 6599767"/>
              <a:gd name="connsiteY6" fmla="*/ 677333 h 4360333"/>
              <a:gd name="connsiteX7" fmla="*/ 448734 w 6599767"/>
              <a:gd name="connsiteY7" fmla="*/ 880533 h 4360333"/>
              <a:gd name="connsiteX8" fmla="*/ 702734 w 6599767"/>
              <a:gd name="connsiteY8" fmla="*/ 1159933 h 4360333"/>
              <a:gd name="connsiteX9" fmla="*/ 0 w 6599767"/>
              <a:gd name="connsiteY9" fmla="*/ 1329267 h 4360333"/>
              <a:gd name="connsiteX10" fmla="*/ 228600 w 6599767"/>
              <a:gd name="connsiteY10" fmla="*/ 1557867 h 4360333"/>
              <a:gd name="connsiteX11" fmla="*/ 406400 w 6599767"/>
              <a:gd name="connsiteY11" fmla="*/ 1697567 h 4360333"/>
              <a:gd name="connsiteX12" fmla="*/ 414867 w 6599767"/>
              <a:gd name="connsiteY12" fmla="*/ 1790700 h 4360333"/>
              <a:gd name="connsiteX13" fmla="*/ 770467 w 6599767"/>
              <a:gd name="connsiteY13" fmla="*/ 2006600 h 4360333"/>
              <a:gd name="connsiteX14" fmla="*/ 935567 w 6599767"/>
              <a:gd name="connsiteY14" fmla="*/ 2184400 h 4360333"/>
              <a:gd name="connsiteX15" fmla="*/ 1045634 w 6599767"/>
              <a:gd name="connsiteY15" fmla="*/ 2366433 h 4360333"/>
              <a:gd name="connsiteX16" fmla="*/ 1016000 w 6599767"/>
              <a:gd name="connsiteY16" fmla="*/ 2561167 h 4360333"/>
              <a:gd name="connsiteX17" fmla="*/ 757767 w 6599767"/>
              <a:gd name="connsiteY17" fmla="*/ 2844800 h 4360333"/>
              <a:gd name="connsiteX18" fmla="*/ 554567 w 6599767"/>
              <a:gd name="connsiteY18" fmla="*/ 2988733 h 4360333"/>
              <a:gd name="connsiteX19" fmla="*/ 241300 w 6599767"/>
              <a:gd name="connsiteY19" fmla="*/ 3217333 h 4360333"/>
              <a:gd name="connsiteX20" fmla="*/ 232834 w 6599767"/>
              <a:gd name="connsiteY20" fmla="*/ 3348567 h 4360333"/>
              <a:gd name="connsiteX21" fmla="*/ 241300 w 6599767"/>
              <a:gd name="connsiteY21" fmla="*/ 3386667 h 4360333"/>
              <a:gd name="connsiteX22" fmla="*/ 321734 w 6599767"/>
              <a:gd name="connsiteY22" fmla="*/ 3556000 h 4360333"/>
              <a:gd name="connsiteX23" fmla="*/ 457200 w 6599767"/>
              <a:gd name="connsiteY23" fmla="*/ 3763433 h 4360333"/>
              <a:gd name="connsiteX24" fmla="*/ 715434 w 6599767"/>
              <a:gd name="connsiteY24" fmla="*/ 3928533 h 4360333"/>
              <a:gd name="connsiteX25" fmla="*/ 1642534 w 6599767"/>
              <a:gd name="connsiteY25" fmla="*/ 4144433 h 4360333"/>
              <a:gd name="connsiteX26" fmla="*/ 2463800 w 6599767"/>
              <a:gd name="connsiteY26" fmla="*/ 4351867 h 4360333"/>
              <a:gd name="connsiteX27" fmla="*/ 2582334 w 6599767"/>
              <a:gd name="connsiteY27" fmla="*/ 4360333 h 4360333"/>
              <a:gd name="connsiteX28" fmla="*/ 3348567 w 6599767"/>
              <a:gd name="connsiteY28" fmla="*/ 4013200 h 4360333"/>
              <a:gd name="connsiteX29" fmla="*/ 3699934 w 6599767"/>
              <a:gd name="connsiteY29" fmla="*/ 3615267 h 4360333"/>
              <a:gd name="connsiteX30" fmla="*/ 4521200 w 6599767"/>
              <a:gd name="connsiteY30" fmla="*/ 3323167 h 4360333"/>
              <a:gd name="connsiteX31" fmla="*/ 3907367 w 6599767"/>
              <a:gd name="connsiteY31" fmla="*/ 2798233 h 4360333"/>
              <a:gd name="connsiteX32" fmla="*/ 5177367 w 6599767"/>
              <a:gd name="connsiteY32" fmla="*/ 2053167 h 4360333"/>
              <a:gd name="connsiteX33" fmla="*/ 6599767 w 6599767"/>
              <a:gd name="connsiteY33" fmla="*/ 1253067 h 4360333"/>
              <a:gd name="connsiteX34" fmla="*/ 6189134 w 6599767"/>
              <a:gd name="connsiteY34" fmla="*/ 1041400 h 4360333"/>
              <a:gd name="connsiteX35" fmla="*/ 5770034 w 6599767"/>
              <a:gd name="connsiteY35" fmla="*/ 944033 h 4360333"/>
              <a:gd name="connsiteX36" fmla="*/ 5405967 w 6599767"/>
              <a:gd name="connsiteY36" fmla="*/ 1028700 h 4360333"/>
              <a:gd name="connsiteX37" fmla="*/ 4986867 w 6599767"/>
              <a:gd name="connsiteY37" fmla="*/ 1075267 h 4360333"/>
              <a:gd name="connsiteX38" fmla="*/ 4804834 w 6599767"/>
              <a:gd name="connsiteY38" fmla="*/ 804333 h 4360333"/>
              <a:gd name="connsiteX39" fmla="*/ 5054600 w 6599767"/>
              <a:gd name="connsiteY39" fmla="*/ 567267 h 4360333"/>
              <a:gd name="connsiteX40" fmla="*/ 5084234 w 6599767"/>
              <a:gd name="connsiteY40" fmla="*/ 334433 h 4360333"/>
              <a:gd name="connsiteX41" fmla="*/ 5410200 w 6599767"/>
              <a:gd name="connsiteY41" fmla="*/ 177800 h 4360333"/>
              <a:gd name="connsiteX42" fmla="*/ 5164667 w 6599767"/>
              <a:gd name="connsiteY42" fmla="*/ 76200 h 4360333"/>
              <a:gd name="connsiteX43" fmla="*/ 4991100 w 6599767"/>
              <a:gd name="connsiteY43" fmla="*/ 50800 h 4360333"/>
              <a:gd name="connsiteX44" fmla="*/ 4555067 w 6599767"/>
              <a:gd name="connsiteY44" fmla="*/ 0 h 4360333"/>
              <a:gd name="connsiteX45" fmla="*/ 4021667 w 6599767"/>
              <a:gd name="connsiteY45" fmla="*/ 63500 h 4360333"/>
              <a:gd name="connsiteX46" fmla="*/ 3496734 w 6599767"/>
              <a:gd name="connsiteY46" fmla="*/ 169333 h 436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99767" h="4360333">
                <a:moveTo>
                  <a:pt x="3496734" y="169333"/>
                </a:moveTo>
                <a:lnTo>
                  <a:pt x="2434167" y="29633"/>
                </a:lnTo>
                <a:lnTo>
                  <a:pt x="2023534" y="12700"/>
                </a:lnTo>
                <a:lnTo>
                  <a:pt x="2087034" y="143933"/>
                </a:lnTo>
                <a:lnTo>
                  <a:pt x="1384300" y="300567"/>
                </a:lnTo>
                <a:lnTo>
                  <a:pt x="1303867" y="338667"/>
                </a:lnTo>
                <a:lnTo>
                  <a:pt x="1629834" y="677333"/>
                </a:lnTo>
                <a:lnTo>
                  <a:pt x="448734" y="880533"/>
                </a:lnTo>
                <a:lnTo>
                  <a:pt x="702734" y="1159933"/>
                </a:lnTo>
                <a:lnTo>
                  <a:pt x="0" y="1329267"/>
                </a:lnTo>
                <a:lnTo>
                  <a:pt x="228600" y="1557867"/>
                </a:lnTo>
                <a:lnTo>
                  <a:pt x="406400" y="1697567"/>
                </a:lnTo>
                <a:lnTo>
                  <a:pt x="414867" y="1790700"/>
                </a:lnTo>
                <a:lnTo>
                  <a:pt x="770467" y="2006600"/>
                </a:lnTo>
                <a:lnTo>
                  <a:pt x="935567" y="2184400"/>
                </a:lnTo>
                <a:lnTo>
                  <a:pt x="1045634" y="2366433"/>
                </a:lnTo>
                <a:lnTo>
                  <a:pt x="1016000" y="2561167"/>
                </a:lnTo>
                <a:lnTo>
                  <a:pt x="757767" y="2844800"/>
                </a:lnTo>
                <a:lnTo>
                  <a:pt x="554567" y="2988733"/>
                </a:lnTo>
                <a:lnTo>
                  <a:pt x="241300" y="3217333"/>
                </a:lnTo>
                <a:lnTo>
                  <a:pt x="232834" y="3348567"/>
                </a:lnTo>
                <a:lnTo>
                  <a:pt x="241300" y="3386667"/>
                </a:lnTo>
                <a:lnTo>
                  <a:pt x="321734" y="3556000"/>
                </a:lnTo>
                <a:lnTo>
                  <a:pt x="457200" y="3763433"/>
                </a:lnTo>
                <a:lnTo>
                  <a:pt x="715434" y="3928533"/>
                </a:lnTo>
                <a:lnTo>
                  <a:pt x="1642534" y="4144433"/>
                </a:lnTo>
                <a:lnTo>
                  <a:pt x="2463800" y="4351867"/>
                </a:lnTo>
                <a:lnTo>
                  <a:pt x="2582334" y="4360333"/>
                </a:lnTo>
                <a:lnTo>
                  <a:pt x="3348567" y="4013200"/>
                </a:lnTo>
                <a:lnTo>
                  <a:pt x="3699934" y="3615267"/>
                </a:lnTo>
                <a:lnTo>
                  <a:pt x="4521200" y="3323167"/>
                </a:lnTo>
                <a:lnTo>
                  <a:pt x="3907367" y="2798233"/>
                </a:lnTo>
                <a:lnTo>
                  <a:pt x="5177367" y="2053167"/>
                </a:lnTo>
                <a:lnTo>
                  <a:pt x="6599767" y="1253067"/>
                </a:lnTo>
                <a:lnTo>
                  <a:pt x="6189134" y="1041400"/>
                </a:lnTo>
                <a:lnTo>
                  <a:pt x="5770034" y="944033"/>
                </a:lnTo>
                <a:lnTo>
                  <a:pt x="5405967" y="1028700"/>
                </a:lnTo>
                <a:lnTo>
                  <a:pt x="4986867" y="1075267"/>
                </a:lnTo>
                <a:lnTo>
                  <a:pt x="4804834" y="804333"/>
                </a:lnTo>
                <a:lnTo>
                  <a:pt x="5054600" y="567267"/>
                </a:lnTo>
                <a:lnTo>
                  <a:pt x="5084234" y="334433"/>
                </a:lnTo>
                <a:lnTo>
                  <a:pt x="5410200" y="177800"/>
                </a:lnTo>
                <a:lnTo>
                  <a:pt x="5164667" y="76200"/>
                </a:lnTo>
                <a:lnTo>
                  <a:pt x="4991100" y="50800"/>
                </a:lnTo>
                <a:lnTo>
                  <a:pt x="4555067" y="0"/>
                </a:lnTo>
                <a:lnTo>
                  <a:pt x="4021667" y="63500"/>
                </a:lnTo>
                <a:lnTo>
                  <a:pt x="3496734" y="169333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C3EDB-9AB4-4C3E-9582-4960CD5A501B}"/>
              </a:ext>
            </a:extLst>
          </p:cNvPr>
          <p:cNvSpPr txBox="1"/>
          <p:nvPr/>
        </p:nvSpPr>
        <p:spPr>
          <a:xfrm>
            <a:off x="7799781" y="771549"/>
            <a:ext cx="9361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Assembly Halls</a:t>
            </a:r>
            <a:endParaRPr lang="is-IS" sz="900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86208F6-E1B0-4712-B77F-F4BDFF753232}"/>
              </a:ext>
            </a:extLst>
          </p:cNvPr>
          <p:cNvSpPr/>
          <p:nvPr/>
        </p:nvSpPr>
        <p:spPr>
          <a:xfrm>
            <a:off x="5076056" y="454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FDEC1ACB-D12A-4A9F-8828-04C56F512B46}"/>
              </a:ext>
            </a:extLst>
          </p:cNvPr>
          <p:cNvSpPr/>
          <p:nvPr/>
        </p:nvSpPr>
        <p:spPr>
          <a:xfrm>
            <a:off x="3539262" y="38248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61DD9F35-D48C-429F-91BD-8559A2DF822E}"/>
              </a:ext>
            </a:extLst>
          </p:cNvPr>
          <p:cNvSpPr/>
          <p:nvPr/>
        </p:nvSpPr>
        <p:spPr>
          <a:xfrm>
            <a:off x="3634605" y="37981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F13A7260-7DE9-4C15-8EA5-5E0F30F2C717}"/>
              </a:ext>
            </a:extLst>
          </p:cNvPr>
          <p:cNvSpPr/>
          <p:nvPr/>
        </p:nvSpPr>
        <p:spPr>
          <a:xfrm>
            <a:off x="3761413" y="37733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847AB9B-4B73-4E99-A3D5-C87C22FE0221}"/>
              </a:ext>
            </a:extLst>
          </p:cNvPr>
          <p:cNvSpPr/>
          <p:nvPr/>
        </p:nvSpPr>
        <p:spPr>
          <a:xfrm>
            <a:off x="3856662" y="374677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9A43F59A-59DE-45F3-9C7F-62D30353ACA9}"/>
              </a:ext>
            </a:extLst>
          </p:cNvPr>
          <p:cNvSpPr/>
          <p:nvPr/>
        </p:nvSpPr>
        <p:spPr>
          <a:xfrm>
            <a:off x="3115929" y="37275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EB26677C-B817-46DF-BDCE-0FA937B7AC33}"/>
              </a:ext>
            </a:extLst>
          </p:cNvPr>
          <p:cNvSpPr/>
          <p:nvPr/>
        </p:nvSpPr>
        <p:spPr>
          <a:xfrm>
            <a:off x="3370290" y="368243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48431339-2503-47A0-A5A3-2AEA0A5D145B}"/>
              </a:ext>
            </a:extLst>
          </p:cNvPr>
          <p:cNvSpPr/>
          <p:nvPr/>
        </p:nvSpPr>
        <p:spPr>
          <a:xfrm>
            <a:off x="4449964" y="370900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96C00056-4EBE-4EC9-8846-06CBCC2BCD83}"/>
              </a:ext>
            </a:extLst>
          </p:cNvPr>
          <p:cNvSpPr/>
          <p:nvPr/>
        </p:nvSpPr>
        <p:spPr>
          <a:xfrm>
            <a:off x="6372200" y="36181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A1C2C490-1229-4F35-93E4-8DDB994163BA}"/>
              </a:ext>
            </a:extLst>
          </p:cNvPr>
          <p:cNvSpPr/>
          <p:nvPr/>
        </p:nvSpPr>
        <p:spPr>
          <a:xfrm>
            <a:off x="5466400" y="3147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EE4A6B9-4223-44D2-BCF5-476E237AFB5B}"/>
              </a:ext>
            </a:extLst>
          </p:cNvPr>
          <p:cNvSpPr/>
          <p:nvPr/>
        </p:nvSpPr>
        <p:spPr>
          <a:xfrm>
            <a:off x="5724128" y="30834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C57B5C3F-DEBF-4950-A228-0E13DC9AF9F5}"/>
              </a:ext>
            </a:extLst>
          </p:cNvPr>
          <p:cNvSpPr/>
          <p:nvPr/>
        </p:nvSpPr>
        <p:spPr>
          <a:xfrm>
            <a:off x="6340641" y="25824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940EAF81-BE66-480F-BFE4-CC23D5C692C0}"/>
              </a:ext>
            </a:extLst>
          </p:cNvPr>
          <p:cNvSpPr/>
          <p:nvPr/>
        </p:nvSpPr>
        <p:spPr>
          <a:xfrm>
            <a:off x="6565008" y="24638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D893F487-9A3A-46BF-A899-D9AAFCEBF4FA}"/>
              </a:ext>
            </a:extLst>
          </p:cNvPr>
          <p:cNvSpPr/>
          <p:nvPr/>
        </p:nvSpPr>
        <p:spPr>
          <a:xfrm>
            <a:off x="6660257" y="252849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A3692B33-D282-4CED-A016-A24C5E4D77E6}"/>
              </a:ext>
            </a:extLst>
          </p:cNvPr>
          <p:cNvSpPr/>
          <p:nvPr/>
        </p:nvSpPr>
        <p:spPr>
          <a:xfrm>
            <a:off x="6825357" y="23676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C2C8D669-2FD7-4C0A-AF39-D15EA6D5224A}"/>
              </a:ext>
            </a:extLst>
          </p:cNvPr>
          <p:cNvSpPr/>
          <p:nvPr/>
        </p:nvSpPr>
        <p:spPr>
          <a:xfrm>
            <a:off x="6981991" y="23295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639B1FA8-CCAA-4872-959C-56B34BA3D205}"/>
              </a:ext>
            </a:extLst>
          </p:cNvPr>
          <p:cNvSpPr/>
          <p:nvPr/>
        </p:nvSpPr>
        <p:spPr>
          <a:xfrm>
            <a:off x="5081695" y="239386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071FBE1F-A73A-4867-89E8-E624BF0FA5A2}"/>
              </a:ext>
            </a:extLst>
          </p:cNvPr>
          <p:cNvSpPr/>
          <p:nvPr/>
        </p:nvSpPr>
        <p:spPr>
          <a:xfrm>
            <a:off x="6863457" y="18342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A790DAE-4872-4989-BB94-BADA58A777F7}"/>
              </a:ext>
            </a:extLst>
          </p:cNvPr>
          <p:cNvSpPr/>
          <p:nvPr/>
        </p:nvSpPr>
        <p:spPr>
          <a:xfrm>
            <a:off x="6942807" y="18020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7D39F19F-11C4-45D2-BE6F-78EDF4508901}"/>
              </a:ext>
            </a:extLst>
          </p:cNvPr>
          <p:cNvSpPr/>
          <p:nvPr/>
        </p:nvSpPr>
        <p:spPr>
          <a:xfrm>
            <a:off x="7038056" y="17778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10EB8336-189F-456D-ABC9-0A62BDD7A271}"/>
              </a:ext>
            </a:extLst>
          </p:cNvPr>
          <p:cNvSpPr/>
          <p:nvPr/>
        </p:nvSpPr>
        <p:spPr>
          <a:xfrm>
            <a:off x="7133305" y="1769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099C7AB6-35F7-4BCC-AECC-D1193637A878}"/>
              </a:ext>
            </a:extLst>
          </p:cNvPr>
          <p:cNvSpPr/>
          <p:nvPr/>
        </p:nvSpPr>
        <p:spPr>
          <a:xfrm>
            <a:off x="8352505" y="1723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EE7FF824-061F-4C8E-A91E-DD818E3FD16D}"/>
              </a:ext>
            </a:extLst>
          </p:cNvPr>
          <p:cNvSpPr/>
          <p:nvPr/>
        </p:nvSpPr>
        <p:spPr>
          <a:xfrm>
            <a:off x="5444205" y="12999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4A437108-CC12-4450-A449-1D95418C227C}"/>
              </a:ext>
            </a:extLst>
          </p:cNvPr>
          <p:cNvSpPr/>
          <p:nvPr/>
        </p:nvSpPr>
        <p:spPr>
          <a:xfrm>
            <a:off x="5588138" y="1261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C0ADE3A8-75E1-4516-90F4-A602DBF10AC7}"/>
              </a:ext>
            </a:extLst>
          </p:cNvPr>
          <p:cNvSpPr/>
          <p:nvPr/>
        </p:nvSpPr>
        <p:spPr>
          <a:xfrm>
            <a:off x="4572138" y="12026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A81CDD3D-DA84-41E1-8E35-820D07BA6EB8}"/>
              </a:ext>
            </a:extLst>
          </p:cNvPr>
          <p:cNvSpPr/>
          <p:nvPr/>
        </p:nvSpPr>
        <p:spPr>
          <a:xfrm>
            <a:off x="3408145" y="236169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0709D7A0-F725-4275-AB57-FC521AA63ED2}"/>
              </a:ext>
            </a:extLst>
          </p:cNvPr>
          <p:cNvSpPr/>
          <p:nvPr/>
        </p:nvSpPr>
        <p:spPr>
          <a:xfrm>
            <a:off x="4110705" y="22101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2AA12B19-F602-4BB4-A119-F731E45A8BF8}"/>
              </a:ext>
            </a:extLst>
          </p:cNvPr>
          <p:cNvSpPr/>
          <p:nvPr/>
        </p:nvSpPr>
        <p:spPr>
          <a:xfrm>
            <a:off x="3806166" y="178330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2A81E8A7-C97B-42D6-9664-9F5032A62B32}"/>
              </a:ext>
            </a:extLst>
          </p:cNvPr>
          <p:cNvSpPr/>
          <p:nvPr/>
        </p:nvSpPr>
        <p:spPr>
          <a:xfrm>
            <a:off x="3880304" y="17662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77D16AC5-5087-4D59-A1B5-12F5CFE55591}"/>
              </a:ext>
            </a:extLst>
          </p:cNvPr>
          <p:cNvSpPr/>
          <p:nvPr/>
        </p:nvSpPr>
        <p:spPr>
          <a:xfrm>
            <a:off x="3979553" y="1745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E12BFDDA-FC37-4D3E-8D65-E0D4162F226C}"/>
              </a:ext>
            </a:extLst>
          </p:cNvPr>
          <p:cNvSpPr/>
          <p:nvPr/>
        </p:nvSpPr>
        <p:spPr>
          <a:xfrm>
            <a:off x="4066091" y="17340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137CACD3-CFD5-4726-BC3C-2C007C1EEA37}"/>
              </a:ext>
            </a:extLst>
          </p:cNvPr>
          <p:cNvSpPr/>
          <p:nvPr/>
        </p:nvSpPr>
        <p:spPr>
          <a:xfrm>
            <a:off x="4191219" y="163564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123A40BF-B95F-4A6A-BE7E-0AD29AADA90B}"/>
              </a:ext>
            </a:extLst>
          </p:cNvPr>
          <p:cNvSpPr/>
          <p:nvPr/>
        </p:nvSpPr>
        <p:spPr>
          <a:xfrm>
            <a:off x="4303471" y="17135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0EBA75D4-5E16-4D48-9403-E6FD2AE79385}"/>
              </a:ext>
            </a:extLst>
          </p:cNvPr>
          <p:cNvSpPr/>
          <p:nvPr/>
        </p:nvSpPr>
        <p:spPr>
          <a:xfrm>
            <a:off x="4572138" y="16819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9F7E2600-BA2D-48F4-9C2F-EAB6100B3C13}"/>
              </a:ext>
            </a:extLst>
          </p:cNvPr>
          <p:cNvSpPr/>
          <p:nvPr/>
        </p:nvSpPr>
        <p:spPr>
          <a:xfrm>
            <a:off x="5247102" y="6895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83401AD9-1560-404A-B113-CEF58BC16F5E}"/>
              </a:ext>
            </a:extLst>
          </p:cNvPr>
          <p:cNvSpPr/>
          <p:nvPr/>
        </p:nvSpPr>
        <p:spPr>
          <a:xfrm>
            <a:off x="5466399" y="668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CDB02A-4AB9-4AA8-8073-D8B6F1A07594}"/>
              </a:ext>
            </a:extLst>
          </p:cNvPr>
          <p:cNvSpPr/>
          <p:nvPr/>
        </p:nvSpPr>
        <p:spPr>
          <a:xfrm>
            <a:off x="4072467" y="4212167"/>
            <a:ext cx="770466" cy="448733"/>
          </a:xfrm>
          <a:custGeom>
            <a:avLst/>
            <a:gdLst>
              <a:gd name="connsiteX0" fmla="*/ 0 w 770466"/>
              <a:gd name="connsiteY0" fmla="*/ 127000 h 448733"/>
              <a:gd name="connsiteX1" fmla="*/ 194733 w 770466"/>
              <a:gd name="connsiteY1" fmla="*/ 296333 h 448733"/>
              <a:gd name="connsiteX2" fmla="*/ 38100 w 770466"/>
              <a:gd name="connsiteY2" fmla="*/ 389466 h 448733"/>
              <a:gd name="connsiteX3" fmla="*/ 105833 w 770466"/>
              <a:gd name="connsiteY3" fmla="*/ 448733 h 448733"/>
              <a:gd name="connsiteX4" fmla="*/ 770466 w 770466"/>
              <a:gd name="connsiteY4" fmla="*/ 292100 h 448733"/>
              <a:gd name="connsiteX5" fmla="*/ 668866 w 770466"/>
              <a:gd name="connsiteY5" fmla="*/ 165100 h 448733"/>
              <a:gd name="connsiteX6" fmla="*/ 618066 w 770466"/>
              <a:gd name="connsiteY6" fmla="*/ 190500 h 448733"/>
              <a:gd name="connsiteX7" fmla="*/ 414866 w 770466"/>
              <a:gd name="connsiteY7" fmla="*/ 0 h 448733"/>
              <a:gd name="connsiteX8" fmla="*/ 0 w 770466"/>
              <a:gd name="connsiteY8" fmla="*/ 127000 h 4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0466" h="448733">
                <a:moveTo>
                  <a:pt x="0" y="127000"/>
                </a:moveTo>
                <a:lnTo>
                  <a:pt x="194733" y="296333"/>
                </a:lnTo>
                <a:lnTo>
                  <a:pt x="38100" y="389466"/>
                </a:lnTo>
                <a:lnTo>
                  <a:pt x="105833" y="448733"/>
                </a:lnTo>
                <a:lnTo>
                  <a:pt x="770466" y="292100"/>
                </a:lnTo>
                <a:lnTo>
                  <a:pt x="668866" y="165100"/>
                </a:lnTo>
                <a:lnTo>
                  <a:pt x="618066" y="190500"/>
                </a:lnTo>
                <a:lnTo>
                  <a:pt x="414866" y="0"/>
                </a:lnTo>
                <a:lnTo>
                  <a:pt x="0" y="1270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1D1039-6AB4-439E-9211-A6DE0F4D12F3}"/>
              </a:ext>
            </a:extLst>
          </p:cNvPr>
          <p:cNvSpPr/>
          <p:nvPr/>
        </p:nvSpPr>
        <p:spPr>
          <a:xfrm>
            <a:off x="5338233" y="2662767"/>
            <a:ext cx="664634" cy="355600"/>
          </a:xfrm>
          <a:custGeom>
            <a:avLst/>
            <a:gdLst>
              <a:gd name="connsiteX0" fmla="*/ 0 w 664634"/>
              <a:gd name="connsiteY0" fmla="*/ 97366 h 355600"/>
              <a:gd name="connsiteX1" fmla="*/ 143934 w 664634"/>
              <a:gd name="connsiteY1" fmla="*/ 249766 h 355600"/>
              <a:gd name="connsiteX2" fmla="*/ 42334 w 664634"/>
              <a:gd name="connsiteY2" fmla="*/ 292100 h 355600"/>
              <a:gd name="connsiteX3" fmla="*/ 88900 w 664634"/>
              <a:gd name="connsiteY3" fmla="*/ 355600 h 355600"/>
              <a:gd name="connsiteX4" fmla="*/ 427567 w 664634"/>
              <a:gd name="connsiteY4" fmla="*/ 292100 h 355600"/>
              <a:gd name="connsiteX5" fmla="*/ 482600 w 664634"/>
              <a:gd name="connsiteY5" fmla="*/ 313266 h 355600"/>
              <a:gd name="connsiteX6" fmla="*/ 664634 w 664634"/>
              <a:gd name="connsiteY6" fmla="*/ 270933 h 355600"/>
              <a:gd name="connsiteX7" fmla="*/ 342900 w 664634"/>
              <a:gd name="connsiteY7" fmla="*/ 0 h 355600"/>
              <a:gd name="connsiteX8" fmla="*/ 0 w 664634"/>
              <a:gd name="connsiteY8" fmla="*/ 97366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634" h="355600">
                <a:moveTo>
                  <a:pt x="0" y="97366"/>
                </a:moveTo>
                <a:lnTo>
                  <a:pt x="143934" y="249766"/>
                </a:lnTo>
                <a:lnTo>
                  <a:pt x="42334" y="292100"/>
                </a:lnTo>
                <a:lnTo>
                  <a:pt x="88900" y="355600"/>
                </a:lnTo>
                <a:lnTo>
                  <a:pt x="427567" y="292100"/>
                </a:lnTo>
                <a:lnTo>
                  <a:pt x="482600" y="313266"/>
                </a:lnTo>
                <a:lnTo>
                  <a:pt x="664634" y="270933"/>
                </a:lnTo>
                <a:lnTo>
                  <a:pt x="342900" y="0"/>
                </a:lnTo>
                <a:lnTo>
                  <a:pt x="0" y="97366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606A2D-816B-43D6-8CD5-BCDE8A124B8F}"/>
              </a:ext>
            </a:extLst>
          </p:cNvPr>
          <p:cNvSpPr/>
          <p:nvPr/>
        </p:nvSpPr>
        <p:spPr>
          <a:xfrm>
            <a:off x="4233" y="2413000"/>
            <a:ext cx="3357034" cy="2603500"/>
          </a:xfrm>
          <a:custGeom>
            <a:avLst/>
            <a:gdLst>
              <a:gd name="connsiteX0" fmla="*/ 2959100 w 3357034"/>
              <a:gd name="connsiteY0" fmla="*/ 71967 h 2603500"/>
              <a:gd name="connsiteX1" fmla="*/ 3166534 w 3357034"/>
              <a:gd name="connsiteY1" fmla="*/ 215900 h 2603500"/>
              <a:gd name="connsiteX2" fmla="*/ 3293534 w 3357034"/>
              <a:gd name="connsiteY2" fmla="*/ 355600 h 2603500"/>
              <a:gd name="connsiteX3" fmla="*/ 3357034 w 3357034"/>
              <a:gd name="connsiteY3" fmla="*/ 512233 h 2603500"/>
              <a:gd name="connsiteX4" fmla="*/ 3352800 w 3357034"/>
              <a:gd name="connsiteY4" fmla="*/ 647700 h 2603500"/>
              <a:gd name="connsiteX5" fmla="*/ 3200400 w 3357034"/>
              <a:gd name="connsiteY5" fmla="*/ 859367 h 2603500"/>
              <a:gd name="connsiteX6" fmla="*/ 2925234 w 3357034"/>
              <a:gd name="connsiteY6" fmla="*/ 1096433 h 2603500"/>
              <a:gd name="connsiteX7" fmla="*/ 2675467 w 3357034"/>
              <a:gd name="connsiteY7" fmla="*/ 1282700 h 2603500"/>
              <a:gd name="connsiteX8" fmla="*/ 2590800 w 3357034"/>
              <a:gd name="connsiteY8" fmla="*/ 1358900 h 2603500"/>
              <a:gd name="connsiteX9" fmla="*/ 2590800 w 3357034"/>
              <a:gd name="connsiteY9" fmla="*/ 1515533 h 2603500"/>
              <a:gd name="connsiteX10" fmla="*/ 2696634 w 3357034"/>
              <a:gd name="connsiteY10" fmla="*/ 1710267 h 2603500"/>
              <a:gd name="connsiteX11" fmla="*/ 2819400 w 3357034"/>
              <a:gd name="connsiteY11" fmla="*/ 1900767 h 2603500"/>
              <a:gd name="connsiteX12" fmla="*/ 2442634 w 3357034"/>
              <a:gd name="connsiteY12" fmla="*/ 2002367 h 2603500"/>
              <a:gd name="connsiteX13" fmla="*/ 1337734 w 3357034"/>
              <a:gd name="connsiteY13" fmla="*/ 2082800 h 2603500"/>
              <a:gd name="connsiteX14" fmla="*/ 1291167 w 3357034"/>
              <a:gd name="connsiteY14" fmla="*/ 2070100 h 2603500"/>
              <a:gd name="connsiteX15" fmla="*/ 588434 w 3357034"/>
              <a:gd name="connsiteY15" fmla="*/ 1993900 h 2603500"/>
              <a:gd name="connsiteX16" fmla="*/ 546100 w 3357034"/>
              <a:gd name="connsiteY16" fmla="*/ 2603500 h 2603500"/>
              <a:gd name="connsiteX17" fmla="*/ 0 w 3357034"/>
              <a:gd name="connsiteY17" fmla="*/ 2595033 h 2603500"/>
              <a:gd name="connsiteX18" fmla="*/ 0 w 3357034"/>
              <a:gd name="connsiteY18" fmla="*/ 859367 h 2603500"/>
              <a:gd name="connsiteX19" fmla="*/ 287867 w 3357034"/>
              <a:gd name="connsiteY19" fmla="*/ 732367 h 2603500"/>
              <a:gd name="connsiteX20" fmla="*/ 567267 w 3357034"/>
              <a:gd name="connsiteY20" fmla="*/ 808567 h 2603500"/>
              <a:gd name="connsiteX21" fmla="*/ 622300 w 3357034"/>
              <a:gd name="connsiteY21" fmla="*/ 927100 h 2603500"/>
              <a:gd name="connsiteX22" fmla="*/ 732367 w 3357034"/>
              <a:gd name="connsiteY22" fmla="*/ 977900 h 2603500"/>
              <a:gd name="connsiteX23" fmla="*/ 867834 w 3357034"/>
              <a:gd name="connsiteY23" fmla="*/ 960967 h 2603500"/>
              <a:gd name="connsiteX24" fmla="*/ 948267 w 3357034"/>
              <a:gd name="connsiteY24" fmla="*/ 812800 h 2603500"/>
              <a:gd name="connsiteX25" fmla="*/ 1121834 w 3357034"/>
              <a:gd name="connsiteY25" fmla="*/ 770467 h 2603500"/>
              <a:gd name="connsiteX26" fmla="*/ 1646767 w 3357034"/>
              <a:gd name="connsiteY26" fmla="*/ 567267 h 2603500"/>
              <a:gd name="connsiteX27" fmla="*/ 1998134 w 3357034"/>
              <a:gd name="connsiteY27" fmla="*/ 474133 h 2603500"/>
              <a:gd name="connsiteX28" fmla="*/ 2120900 w 3357034"/>
              <a:gd name="connsiteY28" fmla="*/ 169333 h 2603500"/>
              <a:gd name="connsiteX29" fmla="*/ 2366434 w 3357034"/>
              <a:gd name="connsiteY29" fmla="*/ 97367 h 2603500"/>
              <a:gd name="connsiteX30" fmla="*/ 2497667 w 3357034"/>
              <a:gd name="connsiteY30" fmla="*/ 8467 h 2603500"/>
              <a:gd name="connsiteX31" fmla="*/ 2679700 w 3357034"/>
              <a:gd name="connsiteY31" fmla="*/ 0 h 2603500"/>
              <a:gd name="connsiteX32" fmla="*/ 2895600 w 3357034"/>
              <a:gd name="connsiteY32" fmla="*/ 38100 h 2603500"/>
              <a:gd name="connsiteX33" fmla="*/ 2959100 w 3357034"/>
              <a:gd name="connsiteY33" fmla="*/ 71967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57034" h="2603500">
                <a:moveTo>
                  <a:pt x="2959100" y="71967"/>
                </a:moveTo>
                <a:lnTo>
                  <a:pt x="3166534" y="215900"/>
                </a:lnTo>
                <a:lnTo>
                  <a:pt x="3293534" y="355600"/>
                </a:lnTo>
                <a:lnTo>
                  <a:pt x="3357034" y="512233"/>
                </a:lnTo>
                <a:lnTo>
                  <a:pt x="3352800" y="647700"/>
                </a:lnTo>
                <a:lnTo>
                  <a:pt x="3200400" y="859367"/>
                </a:lnTo>
                <a:lnTo>
                  <a:pt x="2925234" y="1096433"/>
                </a:lnTo>
                <a:lnTo>
                  <a:pt x="2675467" y="1282700"/>
                </a:lnTo>
                <a:lnTo>
                  <a:pt x="2590800" y="1358900"/>
                </a:lnTo>
                <a:lnTo>
                  <a:pt x="2590800" y="1515533"/>
                </a:lnTo>
                <a:lnTo>
                  <a:pt x="2696634" y="1710267"/>
                </a:lnTo>
                <a:lnTo>
                  <a:pt x="2819400" y="1900767"/>
                </a:lnTo>
                <a:lnTo>
                  <a:pt x="2442634" y="2002367"/>
                </a:lnTo>
                <a:lnTo>
                  <a:pt x="1337734" y="2082800"/>
                </a:lnTo>
                <a:lnTo>
                  <a:pt x="1291167" y="2070100"/>
                </a:lnTo>
                <a:lnTo>
                  <a:pt x="588434" y="1993900"/>
                </a:lnTo>
                <a:lnTo>
                  <a:pt x="546100" y="2603500"/>
                </a:lnTo>
                <a:lnTo>
                  <a:pt x="0" y="2595033"/>
                </a:lnTo>
                <a:lnTo>
                  <a:pt x="0" y="859367"/>
                </a:lnTo>
                <a:lnTo>
                  <a:pt x="287867" y="732367"/>
                </a:lnTo>
                <a:lnTo>
                  <a:pt x="567267" y="808567"/>
                </a:lnTo>
                <a:lnTo>
                  <a:pt x="622300" y="927100"/>
                </a:lnTo>
                <a:lnTo>
                  <a:pt x="732367" y="977900"/>
                </a:lnTo>
                <a:lnTo>
                  <a:pt x="867834" y="960967"/>
                </a:lnTo>
                <a:lnTo>
                  <a:pt x="948267" y="812800"/>
                </a:lnTo>
                <a:lnTo>
                  <a:pt x="1121834" y="770467"/>
                </a:lnTo>
                <a:lnTo>
                  <a:pt x="1646767" y="567267"/>
                </a:lnTo>
                <a:lnTo>
                  <a:pt x="1998134" y="474133"/>
                </a:lnTo>
                <a:lnTo>
                  <a:pt x="2120900" y="169333"/>
                </a:lnTo>
                <a:lnTo>
                  <a:pt x="2366434" y="97367"/>
                </a:lnTo>
                <a:lnTo>
                  <a:pt x="2497667" y="8467"/>
                </a:lnTo>
                <a:lnTo>
                  <a:pt x="2679700" y="0"/>
                </a:lnTo>
                <a:lnTo>
                  <a:pt x="2895600" y="38100"/>
                </a:lnTo>
                <a:lnTo>
                  <a:pt x="2959100" y="71967"/>
                </a:lnTo>
                <a:close/>
              </a:path>
            </a:pathLst>
          </a:custGeom>
          <a:solidFill>
            <a:srgbClr val="FF0000">
              <a:alpha val="2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070D4-4572-4D13-B344-4E87B82521B7}"/>
              </a:ext>
            </a:extLst>
          </p:cNvPr>
          <p:cNvCxnSpPr>
            <a:stCxn id="7" idx="1"/>
          </p:cNvCxnSpPr>
          <p:nvPr/>
        </p:nvCxnSpPr>
        <p:spPr>
          <a:xfrm flipH="1">
            <a:off x="7101173" y="886965"/>
            <a:ext cx="698608" cy="83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973E3-9FC2-46E8-9CA0-0A9CEF6F337D}"/>
              </a:ext>
            </a:extLst>
          </p:cNvPr>
          <p:cNvCxnSpPr>
            <a:stCxn id="7" idx="1"/>
          </p:cNvCxnSpPr>
          <p:nvPr/>
        </p:nvCxnSpPr>
        <p:spPr>
          <a:xfrm flipH="1">
            <a:off x="4427984" y="886965"/>
            <a:ext cx="3371797" cy="79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C0C9FB-EA84-4DC0-A33D-E09C0A679E22}"/>
              </a:ext>
            </a:extLst>
          </p:cNvPr>
          <p:cNvCxnSpPr>
            <a:stCxn id="7" idx="1"/>
          </p:cNvCxnSpPr>
          <p:nvPr/>
        </p:nvCxnSpPr>
        <p:spPr>
          <a:xfrm flipH="1">
            <a:off x="3880304" y="886965"/>
            <a:ext cx="3919477" cy="282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F495729-F8D5-4FE7-90D4-7A06375E5FB5}"/>
              </a:ext>
            </a:extLst>
          </p:cNvPr>
          <p:cNvSpPr txBox="1"/>
          <p:nvPr/>
        </p:nvSpPr>
        <p:spPr>
          <a:xfrm>
            <a:off x="6981991" y="3161690"/>
            <a:ext cx="114972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Parts manufacturing</a:t>
            </a:r>
            <a:endParaRPr lang="is-IS" sz="9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C1557-8DBD-46CA-BA68-E19AFA2F7868}"/>
              </a:ext>
            </a:extLst>
          </p:cNvPr>
          <p:cNvCxnSpPr/>
          <p:nvPr/>
        </p:nvCxnSpPr>
        <p:spPr>
          <a:xfrm flipH="1">
            <a:off x="5220072" y="3301287"/>
            <a:ext cx="1754293" cy="122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8F80C-806A-4185-B5BF-6313A66B61E9}"/>
              </a:ext>
            </a:extLst>
          </p:cNvPr>
          <p:cNvCxnSpPr>
            <a:stCxn id="145" idx="1"/>
          </p:cNvCxnSpPr>
          <p:nvPr/>
        </p:nvCxnSpPr>
        <p:spPr>
          <a:xfrm flipH="1">
            <a:off x="4590733" y="3277106"/>
            <a:ext cx="2391258" cy="45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8AB2A-A8A6-4006-B985-C374633349E7}"/>
              </a:ext>
            </a:extLst>
          </p:cNvPr>
          <p:cNvCxnSpPr>
            <a:stCxn id="145" idx="1"/>
          </p:cNvCxnSpPr>
          <p:nvPr/>
        </p:nvCxnSpPr>
        <p:spPr>
          <a:xfrm flipH="1">
            <a:off x="3513860" y="3277106"/>
            <a:ext cx="3468131" cy="43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BACDFF0-3372-4956-878F-ACE1F409CFC5}"/>
              </a:ext>
            </a:extLst>
          </p:cNvPr>
          <p:cNvSpPr txBox="1"/>
          <p:nvPr/>
        </p:nvSpPr>
        <p:spPr>
          <a:xfrm>
            <a:off x="7524328" y="261311"/>
            <a:ext cx="936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Administration and logistics</a:t>
            </a:r>
            <a:endParaRPr lang="is-IS" sz="9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AEB7E6-9F7C-4107-B74E-7B03FF279C58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5436096" y="445977"/>
            <a:ext cx="2088232" cy="22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CAF0B4-1E24-49E1-A520-39F124B0B94F}"/>
              </a:ext>
            </a:extLst>
          </p:cNvPr>
          <p:cNvCxnSpPr>
            <a:endCxn id="132" idx="2"/>
          </p:cNvCxnSpPr>
          <p:nvPr/>
        </p:nvCxnSpPr>
        <p:spPr>
          <a:xfrm flipH="1">
            <a:off x="5588138" y="438924"/>
            <a:ext cx="1936190" cy="8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BD49CD5B-DB62-46EA-B17A-B4D950117D0C}"/>
              </a:ext>
            </a:extLst>
          </p:cNvPr>
          <p:cNvSpPr txBox="1"/>
          <p:nvPr/>
        </p:nvSpPr>
        <p:spPr>
          <a:xfrm>
            <a:off x="512998" y="2209395"/>
            <a:ext cx="904631" cy="383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Air Defense Emplacements</a:t>
            </a:r>
            <a:endParaRPr lang="is-IS" sz="9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DBA70D-BD6F-4155-9464-4576DD3A4808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777878"/>
            <a:ext cx="477112" cy="43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900814-0AE6-47FA-A932-93C1695B58A2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002381"/>
            <a:ext cx="1904748" cy="120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7408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807</Words>
  <Application>Microsoft Office PowerPoint</Application>
  <PresentationFormat>On-screen Show (16:9)</PresentationFormat>
  <Paragraphs>69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OPARTGT027 DAMASCUS N VEHICLE FACTORY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430</cp:revision>
  <dcterms:created xsi:type="dcterms:W3CDTF">2019-03-12T22:01:00Z</dcterms:created>
  <dcterms:modified xsi:type="dcterms:W3CDTF">2021-12-30T12:58:49Z</dcterms:modified>
</cp:coreProperties>
</file>